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493"/>
    <a:srgbClr val="7A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50AC52-9951-3C4F-9C3A-017F741EE204}" v="81" dt="2022-06-07T14:55:30.1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07"/>
    <p:restoredTop sz="94697"/>
  </p:normalViewPr>
  <p:slideViewPr>
    <p:cSldViewPr snapToGrid="0" snapToObjects="1">
      <p:cViewPr varScale="1">
        <p:scale>
          <a:sx n="108" d="100"/>
          <a:sy n="108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az Saez, Laura" userId="7b6c3311-d51a-451d-ace9-b716faa314b8" providerId="ADAL" clId="{9550AC52-9951-3C4F-9C3A-017F741EE204}"/>
    <pc:docChg chg="undo custSel addSld delSld modSld sldOrd">
      <pc:chgData name="Diaz Saez, Laura" userId="7b6c3311-d51a-451d-ace9-b716faa314b8" providerId="ADAL" clId="{9550AC52-9951-3C4F-9C3A-017F741EE204}" dt="2022-06-07T14:59:55.844" v="1001" actId="1076"/>
      <pc:docMkLst>
        <pc:docMk/>
      </pc:docMkLst>
      <pc:sldChg chg="addSp delSp modSp mod">
        <pc:chgData name="Diaz Saez, Laura" userId="7b6c3311-d51a-451d-ace9-b716faa314b8" providerId="ADAL" clId="{9550AC52-9951-3C4F-9C3A-017F741EE204}" dt="2022-06-07T14:59:55.844" v="1001" actId="1076"/>
        <pc:sldMkLst>
          <pc:docMk/>
          <pc:sldMk cId="3828913703" sldId="256"/>
        </pc:sldMkLst>
        <pc:spChg chg="mod">
          <ac:chgData name="Diaz Saez, Laura" userId="7b6c3311-d51a-451d-ace9-b716faa314b8" providerId="ADAL" clId="{9550AC52-9951-3C4F-9C3A-017F741EE204}" dt="2022-06-07T13:24:09.619" v="770" actId="114"/>
          <ac:spMkLst>
            <pc:docMk/>
            <pc:sldMk cId="3828913703" sldId="256"/>
            <ac:spMk id="4" creationId="{12492589-2818-0919-F48A-2B8A93376E32}"/>
          </ac:spMkLst>
        </pc:spChg>
        <pc:spChg chg="mod">
          <ac:chgData name="Diaz Saez, Laura" userId="7b6c3311-d51a-451d-ace9-b716faa314b8" providerId="ADAL" clId="{9550AC52-9951-3C4F-9C3A-017F741EE204}" dt="2022-06-07T13:07:38.733" v="272" actId="1036"/>
          <ac:spMkLst>
            <pc:docMk/>
            <pc:sldMk cId="3828913703" sldId="256"/>
            <ac:spMk id="8" creationId="{777040D9-22FF-D307-783B-D3485B5DCBD4}"/>
          </ac:spMkLst>
        </pc:spChg>
        <pc:spChg chg="mod">
          <ac:chgData name="Diaz Saez, Laura" userId="7b6c3311-d51a-451d-ace9-b716faa314b8" providerId="ADAL" clId="{9550AC52-9951-3C4F-9C3A-017F741EE204}" dt="2022-06-07T13:24:31.509" v="773" actId="114"/>
          <ac:spMkLst>
            <pc:docMk/>
            <pc:sldMk cId="3828913703" sldId="256"/>
            <ac:spMk id="10" creationId="{264E9E21-0347-DE20-2714-D43B9F3C03D3}"/>
          </ac:spMkLst>
        </pc:spChg>
        <pc:spChg chg="mod">
          <ac:chgData name="Diaz Saez, Laura" userId="7b6c3311-d51a-451d-ace9-b716faa314b8" providerId="ADAL" clId="{9550AC52-9951-3C4F-9C3A-017F741EE204}" dt="2022-06-07T13:24:59.352" v="781" actId="20577"/>
          <ac:spMkLst>
            <pc:docMk/>
            <pc:sldMk cId="3828913703" sldId="256"/>
            <ac:spMk id="11" creationId="{46F5920C-C588-4726-6629-4D3C4BEF520F}"/>
          </ac:spMkLst>
        </pc:spChg>
        <pc:spChg chg="mod">
          <ac:chgData name="Diaz Saez, Laura" userId="7b6c3311-d51a-451d-ace9-b716faa314b8" providerId="ADAL" clId="{9550AC52-9951-3C4F-9C3A-017F741EE204}" dt="2022-06-07T13:07:38.733" v="272" actId="1036"/>
          <ac:spMkLst>
            <pc:docMk/>
            <pc:sldMk cId="3828913703" sldId="256"/>
            <ac:spMk id="12" creationId="{71FCB033-5715-A16D-88DA-BF92256126C0}"/>
          </ac:spMkLst>
        </pc:spChg>
        <pc:spChg chg="mod">
          <ac:chgData name="Diaz Saez, Laura" userId="7b6c3311-d51a-451d-ace9-b716faa314b8" providerId="ADAL" clId="{9550AC52-9951-3C4F-9C3A-017F741EE204}" dt="2022-06-07T13:07:38.733" v="272" actId="1036"/>
          <ac:spMkLst>
            <pc:docMk/>
            <pc:sldMk cId="3828913703" sldId="256"/>
            <ac:spMk id="14" creationId="{13F11FFA-418A-6276-28A9-FF36051A9D77}"/>
          </ac:spMkLst>
        </pc:spChg>
        <pc:spChg chg="mod">
          <ac:chgData name="Diaz Saez, Laura" userId="7b6c3311-d51a-451d-ace9-b716faa314b8" providerId="ADAL" clId="{9550AC52-9951-3C4F-9C3A-017F741EE204}" dt="2022-06-07T13:25:34.385" v="790" actId="114"/>
          <ac:spMkLst>
            <pc:docMk/>
            <pc:sldMk cId="3828913703" sldId="256"/>
            <ac:spMk id="15" creationId="{C014112C-9B2C-63E9-4DE6-E4A2355603EC}"/>
          </ac:spMkLst>
        </pc:spChg>
        <pc:spChg chg="del">
          <ac:chgData name="Diaz Saez, Laura" userId="7b6c3311-d51a-451d-ace9-b716faa314b8" providerId="ADAL" clId="{9550AC52-9951-3C4F-9C3A-017F741EE204}" dt="2022-06-07T13:28:38.274" v="832" actId="478"/>
          <ac:spMkLst>
            <pc:docMk/>
            <pc:sldMk cId="3828913703" sldId="256"/>
            <ac:spMk id="18" creationId="{F6155FAE-3E04-7D39-2C66-CE9FFA6A5976}"/>
          </ac:spMkLst>
        </pc:spChg>
        <pc:spChg chg="del">
          <ac:chgData name="Diaz Saez, Laura" userId="7b6c3311-d51a-451d-ace9-b716faa314b8" providerId="ADAL" clId="{9550AC52-9951-3C4F-9C3A-017F741EE204}" dt="2022-06-07T13:28:37.278" v="831" actId="478"/>
          <ac:spMkLst>
            <pc:docMk/>
            <pc:sldMk cId="3828913703" sldId="256"/>
            <ac:spMk id="19" creationId="{E12C8166-A3B2-1780-8A41-DC6B75680009}"/>
          </ac:spMkLst>
        </pc:spChg>
        <pc:spChg chg="del">
          <ac:chgData name="Diaz Saez, Laura" userId="7b6c3311-d51a-451d-ace9-b716faa314b8" providerId="ADAL" clId="{9550AC52-9951-3C4F-9C3A-017F741EE204}" dt="2022-06-07T13:28:42.270" v="835" actId="478"/>
          <ac:spMkLst>
            <pc:docMk/>
            <pc:sldMk cId="3828913703" sldId="256"/>
            <ac:spMk id="20" creationId="{0794AFAA-2A5A-0E39-2EEB-5D49FA0F6948}"/>
          </ac:spMkLst>
        </pc:spChg>
        <pc:spChg chg="del">
          <ac:chgData name="Diaz Saez, Laura" userId="7b6c3311-d51a-451d-ace9-b716faa314b8" providerId="ADAL" clId="{9550AC52-9951-3C4F-9C3A-017F741EE204}" dt="2022-06-07T13:28:43.496" v="836" actId="478"/>
          <ac:spMkLst>
            <pc:docMk/>
            <pc:sldMk cId="3828913703" sldId="256"/>
            <ac:spMk id="21" creationId="{4AF99CD3-4E08-51B1-D9FF-9A2D302B35F5}"/>
          </ac:spMkLst>
        </pc:spChg>
        <pc:spChg chg="del topLvl">
          <ac:chgData name="Diaz Saez, Laura" userId="7b6c3311-d51a-451d-ace9-b716faa314b8" providerId="ADAL" clId="{9550AC52-9951-3C4F-9C3A-017F741EE204}" dt="2022-06-07T13:28:49.250" v="840" actId="478"/>
          <ac:spMkLst>
            <pc:docMk/>
            <pc:sldMk cId="3828913703" sldId="256"/>
            <ac:spMk id="22" creationId="{6940997C-6D3C-5428-B6A3-CE74359489E0}"/>
          </ac:spMkLst>
        </pc:spChg>
        <pc:spChg chg="del">
          <ac:chgData name="Diaz Saez, Laura" userId="7b6c3311-d51a-451d-ace9-b716faa314b8" providerId="ADAL" clId="{9550AC52-9951-3C4F-9C3A-017F741EE204}" dt="2022-06-07T13:28:48.055" v="839" actId="478"/>
          <ac:spMkLst>
            <pc:docMk/>
            <pc:sldMk cId="3828913703" sldId="256"/>
            <ac:spMk id="23" creationId="{DB881C8F-EB16-B653-2952-B60297B3E0E5}"/>
          </ac:spMkLst>
        </pc:spChg>
        <pc:spChg chg="del">
          <ac:chgData name="Diaz Saez, Laura" userId="7b6c3311-d51a-451d-ace9-b716faa314b8" providerId="ADAL" clId="{9550AC52-9951-3C4F-9C3A-017F741EE204}" dt="2022-06-07T13:28:45.016" v="837" actId="478"/>
          <ac:spMkLst>
            <pc:docMk/>
            <pc:sldMk cId="3828913703" sldId="256"/>
            <ac:spMk id="24" creationId="{D1FC195C-FB8A-F880-156C-6ED7106651C8}"/>
          </ac:spMkLst>
        </pc:spChg>
        <pc:spChg chg="del">
          <ac:chgData name="Diaz Saez, Laura" userId="7b6c3311-d51a-451d-ace9-b716faa314b8" providerId="ADAL" clId="{9550AC52-9951-3C4F-9C3A-017F741EE204}" dt="2022-06-07T13:28:46.972" v="838" actId="478"/>
          <ac:spMkLst>
            <pc:docMk/>
            <pc:sldMk cId="3828913703" sldId="256"/>
            <ac:spMk id="25" creationId="{438B0557-3DD1-47D8-EFF3-AE6309B25539}"/>
          </ac:spMkLst>
        </pc:spChg>
        <pc:spChg chg="mod">
          <ac:chgData name="Diaz Saez, Laura" userId="7b6c3311-d51a-451d-ace9-b716faa314b8" providerId="ADAL" clId="{9550AC52-9951-3C4F-9C3A-017F741EE204}" dt="2022-06-07T14:57:50.766" v="986" actId="1076"/>
          <ac:spMkLst>
            <pc:docMk/>
            <pc:sldMk cId="3828913703" sldId="256"/>
            <ac:spMk id="26" creationId="{83A01A2B-7BE0-4BD8-E7CD-AB2247FE117A}"/>
          </ac:spMkLst>
        </pc:spChg>
        <pc:spChg chg="mod">
          <ac:chgData name="Diaz Saez, Laura" userId="7b6c3311-d51a-451d-ace9-b716faa314b8" providerId="ADAL" clId="{9550AC52-9951-3C4F-9C3A-017F741EE204}" dt="2022-06-07T14:57:50.766" v="986" actId="1076"/>
          <ac:spMkLst>
            <pc:docMk/>
            <pc:sldMk cId="3828913703" sldId="256"/>
            <ac:spMk id="28" creationId="{7971FE60-CDB9-DA41-83A7-7A8C6F87A946}"/>
          </ac:spMkLst>
        </pc:spChg>
        <pc:grpChg chg="del mod">
          <ac:chgData name="Diaz Saez, Laura" userId="7b6c3311-d51a-451d-ace9-b716faa314b8" providerId="ADAL" clId="{9550AC52-9951-3C4F-9C3A-017F741EE204}" dt="2022-06-07T13:28:49.250" v="840" actId="478"/>
          <ac:grpSpMkLst>
            <pc:docMk/>
            <pc:sldMk cId="3828913703" sldId="256"/>
            <ac:grpSpMk id="16" creationId="{82551F7B-CF85-AC6A-F9D6-A8051DF08BA3}"/>
          </ac:grpSpMkLst>
        </pc:grpChg>
        <pc:graphicFrameChg chg="mod modGraphic">
          <ac:chgData name="Diaz Saez, Laura" userId="7b6c3311-d51a-451d-ace9-b716faa314b8" providerId="ADAL" clId="{9550AC52-9951-3C4F-9C3A-017F741EE204}" dt="2022-06-07T14:57:47.297" v="985" actId="1076"/>
          <ac:graphicFrameMkLst>
            <pc:docMk/>
            <pc:sldMk cId="3828913703" sldId="256"/>
            <ac:graphicFrameMk id="7" creationId="{579DDD43-FB83-C4DB-9B70-8F0DB7804989}"/>
          </ac:graphicFrameMkLst>
        </pc:graphicFrameChg>
        <pc:picChg chg="add del topLvl">
          <ac:chgData name="Diaz Saez, Laura" userId="7b6c3311-d51a-451d-ace9-b716faa314b8" providerId="ADAL" clId="{9550AC52-9951-3C4F-9C3A-017F741EE204}" dt="2022-06-07T13:28:49.250" v="840" actId="478"/>
          <ac:picMkLst>
            <pc:docMk/>
            <pc:sldMk cId="3828913703" sldId="256"/>
            <ac:picMk id="17" creationId="{D9B1D937-4FC0-0AB7-F370-2DBCA899A0C5}"/>
          </ac:picMkLst>
        </pc:picChg>
        <pc:picChg chg="mod">
          <ac:chgData name="Diaz Saez, Laura" userId="7b6c3311-d51a-451d-ace9-b716faa314b8" providerId="ADAL" clId="{9550AC52-9951-3C4F-9C3A-017F741EE204}" dt="2022-06-07T14:59:55.844" v="1001" actId="1076"/>
          <ac:picMkLst>
            <pc:docMk/>
            <pc:sldMk cId="3828913703" sldId="256"/>
            <ac:picMk id="27" creationId="{66F485E5-24FD-D1D5-9B0A-90CC4C8520FB}"/>
          </ac:picMkLst>
        </pc:picChg>
      </pc:sldChg>
      <pc:sldChg chg="modSp mod">
        <pc:chgData name="Diaz Saez, Laura" userId="7b6c3311-d51a-451d-ace9-b716faa314b8" providerId="ADAL" clId="{9550AC52-9951-3C4F-9C3A-017F741EE204}" dt="2022-06-07T13:25:30.430" v="789" actId="114"/>
        <pc:sldMkLst>
          <pc:docMk/>
          <pc:sldMk cId="2436687882" sldId="257"/>
        </pc:sldMkLst>
        <pc:spChg chg="mod">
          <ac:chgData name="Diaz Saez, Laura" userId="7b6c3311-d51a-451d-ace9-b716faa314b8" providerId="ADAL" clId="{9550AC52-9951-3C4F-9C3A-017F741EE204}" dt="2022-06-07T13:24:13.567" v="771" actId="114"/>
          <ac:spMkLst>
            <pc:docMk/>
            <pc:sldMk cId="2436687882" sldId="257"/>
            <ac:spMk id="5" creationId="{E5103CE5-7D07-686D-7AD6-1A794C6CB8D6}"/>
          </ac:spMkLst>
        </pc:spChg>
        <pc:spChg chg="mod">
          <ac:chgData name="Diaz Saez, Laura" userId="7b6c3311-d51a-451d-ace9-b716faa314b8" providerId="ADAL" clId="{9550AC52-9951-3C4F-9C3A-017F741EE204}" dt="2022-06-07T13:07:43.014" v="278" actId="1036"/>
          <ac:spMkLst>
            <pc:docMk/>
            <pc:sldMk cId="2436687882" sldId="257"/>
            <ac:spMk id="6" creationId="{00BD1B80-B826-AA71-BFC2-E5FFC7221FDF}"/>
          </ac:spMkLst>
        </pc:spChg>
        <pc:spChg chg="mod">
          <ac:chgData name="Diaz Saez, Laura" userId="7b6c3311-d51a-451d-ace9-b716faa314b8" providerId="ADAL" clId="{9550AC52-9951-3C4F-9C3A-017F741EE204}" dt="2022-06-07T13:07:43.014" v="278" actId="1036"/>
          <ac:spMkLst>
            <pc:docMk/>
            <pc:sldMk cId="2436687882" sldId="257"/>
            <ac:spMk id="9" creationId="{6FF57061-585D-3C67-7508-5C312332A113}"/>
          </ac:spMkLst>
        </pc:spChg>
        <pc:spChg chg="mod">
          <ac:chgData name="Diaz Saez, Laura" userId="7b6c3311-d51a-451d-ace9-b716faa314b8" providerId="ADAL" clId="{9550AC52-9951-3C4F-9C3A-017F741EE204}" dt="2022-06-07T13:25:10.236" v="782" actId="114"/>
          <ac:spMkLst>
            <pc:docMk/>
            <pc:sldMk cId="2436687882" sldId="257"/>
            <ac:spMk id="11" creationId="{69D1649D-1477-44C6-E72E-182D0BC95E52}"/>
          </ac:spMkLst>
        </pc:spChg>
        <pc:spChg chg="mod">
          <ac:chgData name="Diaz Saez, Laura" userId="7b6c3311-d51a-451d-ace9-b716faa314b8" providerId="ADAL" clId="{9550AC52-9951-3C4F-9C3A-017F741EE204}" dt="2022-06-07T13:07:43.014" v="278" actId="1036"/>
          <ac:spMkLst>
            <pc:docMk/>
            <pc:sldMk cId="2436687882" sldId="257"/>
            <ac:spMk id="12" creationId="{92428A62-1985-9994-25A7-3AF5D631E1CA}"/>
          </ac:spMkLst>
        </pc:spChg>
        <pc:spChg chg="mod">
          <ac:chgData name="Diaz Saez, Laura" userId="7b6c3311-d51a-451d-ace9-b716faa314b8" providerId="ADAL" clId="{9550AC52-9951-3C4F-9C3A-017F741EE204}" dt="2022-06-07T13:07:43.014" v="278" actId="1036"/>
          <ac:spMkLst>
            <pc:docMk/>
            <pc:sldMk cId="2436687882" sldId="257"/>
            <ac:spMk id="13" creationId="{79DE2E36-8162-E59C-C1F0-F8EC20BD6D42}"/>
          </ac:spMkLst>
        </pc:spChg>
        <pc:spChg chg="mod">
          <ac:chgData name="Diaz Saez, Laura" userId="7b6c3311-d51a-451d-ace9-b716faa314b8" providerId="ADAL" clId="{9550AC52-9951-3C4F-9C3A-017F741EE204}" dt="2022-06-07T13:25:30.430" v="789" actId="114"/>
          <ac:spMkLst>
            <pc:docMk/>
            <pc:sldMk cId="2436687882" sldId="257"/>
            <ac:spMk id="14" creationId="{EA195ABD-7AF5-9EE3-7BCB-4A1EEF56B5B1}"/>
          </ac:spMkLst>
        </pc:spChg>
        <pc:spChg chg="mod">
          <ac:chgData name="Diaz Saez, Laura" userId="7b6c3311-d51a-451d-ace9-b716faa314b8" providerId="ADAL" clId="{9550AC52-9951-3C4F-9C3A-017F741EE204}" dt="2022-06-07T13:25:24.796" v="787" actId="114"/>
          <ac:spMkLst>
            <pc:docMk/>
            <pc:sldMk cId="2436687882" sldId="257"/>
            <ac:spMk id="17" creationId="{D2597E18-1CEB-851E-D7E2-CE32676D16FA}"/>
          </ac:spMkLst>
        </pc:spChg>
        <pc:graphicFrameChg chg="mod">
          <ac:chgData name="Diaz Saez, Laura" userId="7b6c3311-d51a-451d-ace9-b716faa314b8" providerId="ADAL" clId="{9550AC52-9951-3C4F-9C3A-017F741EE204}" dt="2022-06-07T13:07:43.014" v="278" actId="1036"/>
          <ac:graphicFrameMkLst>
            <pc:docMk/>
            <pc:sldMk cId="2436687882" sldId="257"/>
            <ac:graphicFrameMk id="7" creationId="{A8EEE354-256E-A18A-57CA-158ACD56B898}"/>
          </ac:graphicFrameMkLst>
        </pc:graphicFrameChg>
        <pc:picChg chg="mod">
          <ac:chgData name="Diaz Saez, Laura" userId="7b6c3311-d51a-451d-ace9-b716faa314b8" providerId="ADAL" clId="{9550AC52-9951-3C4F-9C3A-017F741EE204}" dt="2022-06-07T13:07:43.014" v="278" actId="1036"/>
          <ac:picMkLst>
            <pc:docMk/>
            <pc:sldMk cId="2436687882" sldId="257"/>
            <ac:picMk id="15" creationId="{559535A9-7529-9C0C-A35E-9A22F197E69B}"/>
          </ac:picMkLst>
        </pc:picChg>
        <pc:picChg chg="mod">
          <ac:chgData name="Diaz Saez, Laura" userId="7b6c3311-d51a-451d-ace9-b716faa314b8" providerId="ADAL" clId="{9550AC52-9951-3C4F-9C3A-017F741EE204}" dt="2022-06-07T13:07:43.014" v="278" actId="1036"/>
          <ac:picMkLst>
            <pc:docMk/>
            <pc:sldMk cId="2436687882" sldId="257"/>
            <ac:picMk id="16" creationId="{B728FF88-F1E5-CA7C-0E44-8C01781287C9}"/>
          </ac:picMkLst>
        </pc:picChg>
      </pc:sldChg>
      <pc:sldChg chg="modSp mod">
        <pc:chgData name="Diaz Saez, Laura" userId="7b6c3311-d51a-451d-ace9-b716faa314b8" providerId="ADAL" clId="{9550AC52-9951-3C4F-9C3A-017F741EE204}" dt="2022-06-07T14:58:15.544" v="989" actId="207"/>
        <pc:sldMkLst>
          <pc:docMk/>
          <pc:sldMk cId="2955205542" sldId="258"/>
        </pc:sldMkLst>
        <pc:spChg chg="mod">
          <ac:chgData name="Diaz Saez, Laura" userId="7b6c3311-d51a-451d-ace9-b716faa314b8" providerId="ADAL" clId="{9550AC52-9951-3C4F-9C3A-017F741EE204}" dt="2022-06-07T14:58:11.368" v="987" actId="207"/>
          <ac:spMkLst>
            <pc:docMk/>
            <pc:sldMk cId="2955205542" sldId="258"/>
            <ac:spMk id="4" creationId="{952ED5D2-91C1-3DFD-D7BF-DEEECD489280}"/>
          </ac:spMkLst>
        </pc:spChg>
        <pc:spChg chg="mod">
          <ac:chgData name="Diaz Saez, Laura" userId="7b6c3311-d51a-451d-ace9-b716faa314b8" providerId="ADAL" clId="{9550AC52-9951-3C4F-9C3A-017F741EE204}" dt="2022-06-07T13:25:48.532" v="793" actId="114"/>
          <ac:spMkLst>
            <pc:docMk/>
            <pc:sldMk cId="2955205542" sldId="258"/>
            <ac:spMk id="6" creationId="{A4602DC6-C223-AB95-32B8-FD8A788D93BE}"/>
          </ac:spMkLst>
        </pc:spChg>
        <pc:spChg chg="mod">
          <ac:chgData name="Diaz Saez, Laura" userId="7b6c3311-d51a-451d-ace9-b716faa314b8" providerId="ADAL" clId="{9550AC52-9951-3C4F-9C3A-017F741EE204}" dt="2022-06-07T14:58:15.544" v="989" actId="207"/>
          <ac:spMkLst>
            <pc:docMk/>
            <pc:sldMk cId="2955205542" sldId="258"/>
            <ac:spMk id="7" creationId="{2BF6E78D-B4C2-56B5-4DE5-0001CA415129}"/>
          </ac:spMkLst>
        </pc:spChg>
        <pc:graphicFrameChg chg="modGraphic">
          <ac:chgData name="Diaz Saez, Laura" userId="7b6c3311-d51a-451d-ace9-b716faa314b8" providerId="ADAL" clId="{9550AC52-9951-3C4F-9C3A-017F741EE204}" dt="2022-06-07T13:25:55.286" v="795" actId="114"/>
          <ac:graphicFrameMkLst>
            <pc:docMk/>
            <pc:sldMk cId="2955205542" sldId="258"/>
            <ac:graphicFrameMk id="8" creationId="{60D83F3F-7CAA-ECCC-56E9-D19E6C606076}"/>
          </ac:graphicFrameMkLst>
        </pc:graphicFrameChg>
      </pc:sldChg>
      <pc:sldChg chg="addSp modSp mod">
        <pc:chgData name="Diaz Saez, Laura" userId="7b6c3311-d51a-451d-ace9-b716faa314b8" providerId="ADAL" clId="{9550AC52-9951-3C4F-9C3A-017F741EE204}" dt="2022-06-07T14:58:22.969" v="990" actId="207"/>
        <pc:sldMkLst>
          <pc:docMk/>
          <pc:sldMk cId="2951661986" sldId="259"/>
        </pc:sldMkLst>
        <pc:spChg chg="add mod">
          <ac:chgData name="Diaz Saez, Laura" userId="7b6c3311-d51a-451d-ace9-b716faa314b8" providerId="ADAL" clId="{9550AC52-9951-3C4F-9C3A-017F741EE204}" dt="2022-06-07T13:26:54.351" v="812" actId="114"/>
          <ac:spMkLst>
            <pc:docMk/>
            <pc:sldMk cId="2951661986" sldId="259"/>
            <ac:spMk id="2" creationId="{EE48BFBE-2D26-5ED4-1C03-217979BC5A06}"/>
          </ac:spMkLst>
        </pc:spChg>
        <pc:spChg chg="mod">
          <ac:chgData name="Diaz Saez, Laura" userId="7b6c3311-d51a-451d-ace9-b716faa314b8" providerId="ADAL" clId="{9550AC52-9951-3C4F-9C3A-017F741EE204}" dt="2022-06-07T14:58:22.969" v="990" actId="207"/>
          <ac:spMkLst>
            <pc:docMk/>
            <pc:sldMk cId="2951661986" sldId="259"/>
            <ac:spMk id="4" creationId="{C8F4F50D-8CB5-D30F-6C20-955C4CBA8842}"/>
          </ac:spMkLst>
        </pc:spChg>
        <pc:spChg chg="mod">
          <ac:chgData name="Diaz Saez, Laura" userId="7b6c3311-d51a-451d-ace9-b716faa314b8" providerId="ADAL" clId="{9550AC52-9951-3C4F-9C3A-017F741EE204}" dt="2022-06-07T13:25:59.363" v="796" actId="114"/>
          <ac:spMkLst>
            <pc:docMk/>
            <pc:sldMk cId="2951661986" sldId="259"/>
            <ac:spMk id="5" creationId="{957FC97D-9E83-9AF4-E6CD-B893A7039DC2}"/>
          </ac:spMkLst>
        </pc:spChg>
        <pc:spChg chg="mod">
          <ac:chgData name="Diaz Saez, Laura" userId="7b6c3311-d51a-451d-ace9-b716faa314b8" providerId="ADAL" clId="{9550AC52-9951-3C4F-9C3A-017F741EE204}" dt="2022-06-07T13:26:02.078" v="797" actId="114"/>
          <ac:spMkLst>
            <pc:docMk/>
            <pc:sldMk cId="2951661986" sldId="259"/>
            <ac:spMk id="6" creationId="{F99122DB-3127-9796-5D78-EF2D3D470AE9}"/>
          </ac:spMkLst>
        </pc:spChg>
        <pc:spChg chg="mod">
          <ac:chgData name="Diaz Saez, Laura" userId="7b6c3311-d51a-451d-ace9-b716faa314b8" providerId="ADAL" clId="{9550AC52-9951-3C4F-9C3A-017F741EE204}" dt="2022-06-07T13:26:04.329" v="798" actId="114"/>
          <ac:spMkLst>
            <pc:docMk/>
            <pc:sldMk cId="2951661986" sldId="259"/>
            <ac:spMk id="7" creationId="{BF41A388-1DE0-A83A-8743-D2E5FF8C40DD}"/>
          </ac:spMkLst>
        </pc:spChg>
        <pc:spChg chg="mod">
          <ac:chgData name="Diaz Saez, Laura" userId="7b6c3311-d51a-451d-ace9-b716faa314b8" providerId="ADAL" clId="{9550AC52-9951-3C4F-9C3A-017F741EE204}" dt="2022-06-07T13:26:26.677" v="804" actId="114"/>
          <ac:spMkLst>
            <pc:docMk/>
            <pc:sldMk cId="2951661986" sldId="259"/>
            <ac:spMk id="16" creationId="{4B982930-95F8-E501-F288-018F8285E62A}"/>
          </ac:spMkLst>
        </pc:spChg>
        <pc:spChg chg="mod">
          <ac:chgData name="Diaz Saez, Laura" userId="7b6c3311-d51a-451d-ace9-b716faa314b8" providerId="ADAL" clId="{9550AC52-9951-3C4F-9C3A-017F741EE204}" dt="2022-06-07T13:26:45.705" v="809" actId="114"/>
          <ac:spMkLst>
            <pc:docMk/>
            <pc:sldMk cId="2951661986" sldId="259"/>
            <ac:spMk id="17" creationId="{62B46CF5-23C2-EF81-9750-A7160279FC4A}"/>
          </ac:spMkLst>
        </pc:spChg>
        <pc:spChg chg="mod">
          <ac:chgData name="Diaz Saez, Laura" userId="7b6c3311-d51a-451d-ace9-b716faa314b8" providerId="ADAL" clId="{9550AC52-9951-3C4F-9C3A-017F741EE204}" dt="2022-06-07T13:26:51.163" v="811" actId="114"/>
          <ac:spMkLst>
            <pc:docMk/>
            <pc:sldMk cId="2951661986" sldId="259"/>
            <ac:spMk id="18" creationId="{FB1446CC-7B56-36DB-9E62-76813AE6618C}"/>
          </ac:spMkLst>
        </pc:spChg>
        <pc:picChg chg="mod">
          <ac:chgData name="Diaz Saez, Laura" userId="7b6c3311-d51a-451d-ace9-b716faa314b8" providerId="ADAL" clId="{9550AC52-9951-3C4F-9C3A-017F741EE204}" dt="2022-06-07T13:26:36.868" v="805" actId="167"/>
          <ac:picMkLst>
            <pc:docMk/>
            <pc:sldMk cId="2951661986" sldId="259"/>
            <ac:picMk id="20" creationId="{AD31B29B-7BB5-468F-11D1-97AAB9762BFB}"/>
          </ac:picMkLst>
        </pc:picChg>
      </pc:sldChg>
      <pc:sldChg chg="addSp delSp modSp mod">
        <pc:chgData name="Diaz Saez, Laura" userId="7b6c3311-d51a-451d-ace9-b716faa314b8" providerId="ADAL" clId="{9550AC52-9951-3C4F-9C3A-017F741EE204}" dt="2022-06-07T14:58:26.380" v="991" actId="207"/>
        <pc:sldMkLst>
          <pc:docMk/>
          <pc:sldMk cId="2868107734" sldId="260"/>
        </pc:sldMkLst>
        <pc:spChg chg="mod">
          <ac:chgData name="Diaz Saez, Laura" userId="7b6c3311-d51a-451d-ace9-b716faa314b8" providerId="ADAL" clId="{9550AC52-9951-3C4F-9C3A-017F741EE204}" dt="2022-06-07T14:58:26.380" v="991" actId="207"/>
          <ac:spMkLst>
            <pc:docMk/>
            <pc:sldMk cId="2868107734" sldId="260"/>
            <ac:spMk id="4" creationId="{B2A5C295-7C77-2753-6999-02E7FA21F05D}"/>
          </ac:spMkLst>
        </pc:spChg>
        <pc:spChg chg="add mod">
          <ac:chgData name="Diaz Saez, Laura" userId="7b6c3311-d51a-451d-ace9-b716faa314b8" providerId="ADAL" clId="{9550AC52-9951-3C4F-9C3A-017F741EE204}" dt="2022-06-07T14:18:15.516" v="889" actId="1076"/>
          <ac:spMkLst>
            <pc:docMk/>
            <pc:sldMk cId="2868107734" sldId="260"/>
            <ac:spMk id="6" creationId="{7FF01B52-80E5-559B-5C77-E2354B59864D}"/>
          </ac:spMkLst>
        </pc:spChg>
        <pc:spChg chg="mod">
          <ac:chgData name="Diaz Saez, Laura" userId="7b6c3311-d51a-451d-ace9-b716faa314b8" providerId="ADAL" clId="{9550AC52-9951-3C4F-9C3A-017F741EE204}" dt="2022-06-07T14:18:19.869" v="890" actId="1076"/>
          <ac:spMkLst>
            <pc:docMk/>
            <pc:sldMk cId="2868107734" sldId="260"/>
            <ac:spMk id="7" creationId="{F60A79E6-4C93-71C3-66E9-3E9DDFE8063F}"/>
          </ac:spMkLst>
        </pc:spChg>
        <pc:spChg chg="add del mod">
          <ac:chgData name="Diaz Saez, Laura" userId="7b6c3311-d51a-451d-ace9-b716faa314b8" providerId="ADAL" clId="{9550AC52-9951-3C4F-9C3A-017F741EE204}" dt="2022-06-07T13:16:59.755" v="590" actId="478"/>
          <ac:spMkLst>
            <pc:docMk/>
            <pc:sldMk cId="2868107734" sldId="260"/>
            <ac:spMk id="8" creationId="{126918ED-8FA1-8363-51FA-0CA134E9A62F}"/>
          </ac:spMkLst>
        </pc:spChg>
        <pc:spChg chg="add mod">
          <ac:chgData name="Diaz Saez, Laura" userId="7b6c3311-d51a-451d-ace9-b716faa314b8" providerId="ADAL" clId="{9550AC52-9951-3C4F-9C3A-017F741EE204}" dt="2022-06-07T14:18:15.516" v="889" actId="1076"/>
          <ac:spMkLst>
            <pc:docMk/>
            <pc:sldMk cId="2868107734" sldId="260"/>
            <ac:spMk id="10" creationId="{63CC7965-6E43-CCB1-21CF-B576684747BC}"/>
          </ac:spMkLst>
        </pc:spChg>
        <pc:picChg chg="add del mod modCrop">
          <ac:chgData name="Diaz Saez, Laura" userId="7b6c3311-d51a-451d-ace9-b716faa314b8" providerId="ADAL" clId="{9550AC52-9951-3C4F-9C3A-017F741EE204}" dt="2022-06-07T14:17:06.466" v="868" actId="478"/>
          <ac:picMkLst>
            <pc:docMk/>
            <pc:sldMk cId="2868107734" sldId="260"/>
            <ac:picMk id="3" creationId="{C9AA41DA-9082-5488-7AF3-A78FD788C6C2}"/>
          </ac:picMkLst>
        </pc:picChg>
        <pc:picChg chg="add del mod modCrop">
          <ac:chgData name="Diaz Saez, Laura" userId="7b6c3311-d51a-451d-ace9-b716faa314b8" providerId="ADAL" clId="{9550AC52-9951-3C4F-9C3A-017F741EE204}" dt="2022-06-07T14:17:21.928" v="872" actId="478"/>
          <ac:picMkLst>
            <pc:docMk/>
            <pc:sldMk cId="2868107734" sldId="260"/>
            <ac:picMk id="9" creationId="{2DF68B0F-CE63-ADF0-1F51-A3EE5C59286A}"/>
          </ac:picMkLst>
        </pc:picChg>
        <pc:picChg chg="add del mod">
          <ac:chgData name="Diaz Saez, Laura" userId="7b6c3311-d51a-451d-ace9-b716faa314b8" providerId="ADAL" clId="{9550AC52-9951-3C4F-9C3A-017F741EE204}" dt="2022-06-07T13:53:28.358" v="850" actId="21"/>
          <ac:picMkLst>
            <pc:docMk/>
            <pc:sldMk cId="2868107734" sldId="260"/>
            <ac:picMk id="12" creationId="{C2E6EEC6-6C7F-4FDC-F99E-25F9479EC776}"/>
          </ac:picMkLst>
        </pc:picChg>
        <pc:picChg chg="add mod modCrop">
          <ac:chgData name="Diaz Saez, Laura" userId="7b6c3311-d51a-451d-ace9-b716faa314b8" providerId="ADAL" clId="{9550AC52-9951-3C4F-9C3A-017F741EE204}" dt="2022-06-07T14:18:15.516" v="889" actId="1076"/>
          <ac:picMkLst>
            <pc:docMk/>
            <pc:sldMk cId="2868107734" sldId="260"/>
            <ac:picMk id="14" creationId="{B872553B-FABA-54EC-33D5-6EC7446F14BB}"/>
          </ac:picMkLst>
        </pc:picChg>
        <pc:picChg chg="add mod modCrop">
          <ac:chgData name="Diaz Saez, Laura" userId="7b6c3311-d51a-451d-ace9-b716faa314b8" providerId="ADAL" clId="{9550AC52-9951-3C4F-9C3A-017F741EE204}" dt="2022-06-07T14:18:15.516" v="889" actId="1076"/>
          <ac:picMkLst>
            <pc:docMk/>
            <pc:sldMk cId="2868107734" sldId="260"/>
            <ac:picMk id="16" creationId="{15970A6D-995E-CB5E-42FD-ACF5666E4258}"/>
          </ac:picMkLst>
        </pc:picChg>
      </pc:sldChg>
      <pc:sldChg chg="addSp modSp mod">
        <pc:chgData name="Diaz Saez, Laura" userId="7b6c3311-d51a-451d-ace9-b716faa314b8" providerId="ADAL" clId="{9550AC52-9951-3C4F-9C3A-017F741EE204}" dt="2022-06-07T14:58:30.203" v="992" actId="207"/>
        <pc:sldMkLst>
          <pc:docMk/>
          <pc:sldMk cId="3661773420" sldId="261"/>
        </pc:sldMkLst>
        <pc:spChg chg="add mod">
          <ac:chgData name="Diaz Saez, Laura" userId="7b6c3311-d51a-451d-ace9-b716faa314b8" providerId="ADAL" clId="{9550AC52-9951-3C4F-9C3A-017F741EE204}" dt="2022-06-07T13:23:32.567" v="754" actId="1036"/>
          <ac:spMkLst>
            <pc:docMk/>
            <pc:sldMk cId="3661773420" sldId="261"/>
            <ac:spMk id="2" creationId="{6D51DEAF-D9E1-AF24-C2AE-348CFDBCC507}"/>
          </ac:spMkLst>
        </pc:spChg>
        <pc:spChg chg="mod">
          <ac:chgData name="Diaz Saez, Laura" userId="7b6c3311-d51a-451d-ace9-b716faa314b8" providerId="ADAL" clId="{9550AC52-9951-3C4F-9C3A-017F741EE204}" dt="2022-06-07T14:58:30.203" v="992" actId="207"/>
          <ac:spMkLst>
            <pc:docMk/>
            <pc:sldMk cId="3661773420" sldId="261"/>
            <ac:spMk id="4" creationId="{921C7FE0-D3EA-8183-77B5-7F78A5B9F9CA}"/>
          </ac:spMkLst>
        </pc:spChg>
        <pc:spChg chg="mod">
          <ac:chgData name="Diaz Saez, Laura" userId="7b6c3311-d51a-451d-ace9-b716faa314b8" providerId="ADAL" clId="{9550AC52-9951-3C4F-9C3A-017F741EE204}" dt="2022-06-07T13:27:16.611" v="817" actId="114"/>
          <ac:spMkLst>
            <pc:docMk/>
            <pc:sldMk cId="3661773420" sldId="261"/>
            <ac:spMk id="5" creationId="{668BA76E-3AE4-4D4C-91C4-97C453698F8C}"/>
          </ac:spMkLst>
        </pc:spChg>
        <pc:spChg chg="mod">
          <ac:chgData name="Diaz Saez, Laura" userId="7b6c3311-d51a-451d-ace9-b716faa314b8" providerId="ADAL" clId="{9550AC52-9951-3C4F-9C3A-017F741EE204}" dt="2022-06-07T13:23:32.567" v="754" actId="1036"/>
          <ac:spMkLst>
            <pc:docMk/>
            <pc:sldMk cId="3661773420" sldId="261"/>
            <ac:spMk id="6" creationId="{57762BE5-5FDB-6E39-3C80-0D0A89E913AE}"/>
          </ac:spMkLst>
        </pc:spChg>
        <pc:spChg chg="mod">
          <ac:chgData name="Diaz Saez, Laura" userId="7b6c3311-d51a-451d-ace9-b716faa314b8" providerId="ADAL" clId="{9550AC52-9951-3C4F-9C3A-017F741EE204}" dt="2022-06-07T13:27:39.324" v="830" actId="20577"/>
          <ac:spMkLst>
            <pc:docMk/>
            <pc:sldMk cId="3661773420" sldId="261"/>
            <ac:spMk id="8" creationId="{81628311-664C-8300-505C-14350BEF3976}"/>
          </ac:spMkLst>
        </pc:spChg>
        <pc:spChg chg="mod">
          <ac:chgData name="Diaz Saez, Laura" userId="7b6c3311-d51a-451d-ace9-b716faa314b8" providerId="ADAL" clId="{9550AC52-9951-3C4F-9C3A-017F741EE204}" dt="2022-06-07T13:23:32.567" v="754" actId="1036"/>
          <ac:spMkLst>
            <pc:docMk/>
            <pc:sldMk cId="3661773420" sldId="261"/>
            <ac:spMk id="10" creationId="{FBBB75E5-2AC1-BB24-BE4C-2E25B0840BE8}"/>
          </ac:spMkLst>
        </pc:spChg>
        <pc:spChg chg="mod">
          <ac:chgData name="Diaz Saez, Laura" userId="7b6c3311-d51a-451d-ace9-b716faa314b8" providerId="ADAL" clId="{9550AC52-9951-3C4F-9C3A-017F741EE204}" dt="2022-06-07T13:23:39.462" v="765" actId="1035"/>
          <ac:spMkLst>
            <pc:docMk/>
            <pc:sldMk cId="3661773420" sldId="261"/>
            <ac:spMk id="11" creationId="{B2ED11AA-5E1D-C23F-AC95-F9FE9DB10953}"/>
          </ac:spMkLst>
        </pc:spChg>
        <pc:spChg chg="mod">
          <ac:chgData name="Diaz Saez, Laura" userId="7b6c3311-d51a-451d-ace9-b716faa314b8" providerId="ADAL" clId="{9550AC52-9951-3C4F-9C3A-017F741EE204}" dt="2022-06-07T13:23:35.899" v="759" actId="1035"/>
          <ac:spMkLst>
            <pc:docMk/>
            <pc:sldMk cId="3661773420" sldId="261"/>
            <ac:spMk id="12" creationId="{D65C3D9B-2878-B64D-CDCB-414EA123E3DF}"/>
          </ac:spMkLst>
        </pc:spChg>
        <pc:spChg chg="mod">
          <ac:chgData name="Diaz Saez, Laura" userId="7b6c3311-d51a-451d-ace9-b716faa314b8" providerId="ADAL" clId="{9550AC52-9951-3C4F-9C3A-017F741EE204}" dt="2022-06-07T13:23:32.567" v="754" actId="1036"/>
          <ac:spMkLst>
            <pc:docMk/>
            <pc:sldMk cId="3661773420" sldId="261"/>
            <ac:spMk id="13" creationId="{F7EE71C6-4881-E89A-9957-2641C926ABEF}"/>
          </ac:spMkLst>
        </pc:spChg>
        <pc:spChg chg="add mod">
          <ac:chgData name="Diaz Saez, Laura" userId="7b6c3311-d51a-451d-ace9-b716faa314b8" providerId="ADAL" clId="{9550AC52-9951-3C4F-9C3A-017F741EE204}" dt="2022-06-07T13:23:46.188" v="766" actId="14100"/>
          <ac:spMkLst>
            <pc:docMk/>
            <pc:sldMk cId="3661773420" sldId="261"/>
            <ac:spMk id="14" creationId="{41526AF7-2945-7837-B8FC-F34A401A4B3C}"/>
          </ac:spMkLst>
        </pc:spChg>
        <pc:cxnChg chg="mod">
          <ac:chgData name="Diaz Saez, Laura" userId="7b6c3311-d51a-451d-ace9-b716faa314b8" providerId="ADAL" clId="{9550AC52-9951-3C4F-9C3A-017F741EE204}" dt="2022-06-07T13:23:32.567" v="754" actId="1036"/>
          <ac:cxnSpMkLst>
            <pc:docMk/>
            <pc:sldMk cId="3661773420" sldId="261"/>
            <ac:cxnSpMk id="15" creationId="{8E0DD8A6-AEFD-2DC1-E618-142B2BDEEA4E}"/>
          </ac:cxnSpMkLst>
        </pc:cxnChg>
      </pc:sldChg>
      <pc:sldChg chg="delSp new del mod ord">
        <pc:chgData name="Diaz Saez, Laura" userId="7b6c3311-d51a-451d-ace9-b716faa314b8" providerId="ADAL" clId="{9550AC52-9951-3C4F-9C3A-017F741EE204}" dt="2022-06-07T13:03:59.117" v="240" actId="2696"/>
        <pc:sldMkLst>
          <pc:docMk/>
          <pc:sldMk cId="3184021817" sldId="262"/>
        </pc:sldMkLst>
        <pc:spChg chg="del">
          <ac:chgData name="Diaz Saez, Laura" userId="7b6c3311-d51a-451d-ace9-b716faa314b8" providerId="ADAL" clId="{9550AC52-9951-3C4F-9C3A-017F741EE204}" dt="2022-06-07T12:57:27.840" v="2" actId="478"/>
          <ac:spMkLst>
            <pc:docMk/>
            <pc:sldMk cId="3184021817" sldId="262"/>
            <ac:spMk id="2" creationId="{8470BA98-9B51-D072-0BE7-C8AF8FC88BC2}"/>
          </ac:spMkLst>
        </pc:spChg>
        <pc:spChg chg="del">
          <ac:chgData name="Diaz Saez, Laura" userId="7b6c3311-d51a-451d-ace9-b716faa314b8" providerId="ADAL" clId="{9550AC52-9951-3C4F-9C3A-017F741EE204}" dt="2022-06-07T12:57:27.840" v="2" actId="478"/>
          <ac:spMkLst>
            <pc:docMk/>
            <pc:sldMk cId="3184021817" sldId="262"/>
            <ac:spMk id="3" creationId="{CFF26834-82BF-E9E8-C2AE-ACF014FA52F9}"/>
          </ac:spMkLst>
        </pc:spChg>
      </pc:sldChg>
      <pc:sldChg chg="addSp delSp modSp add mod">
        <pc:chgData name="Diaz Saez, Laura" userId="7b6c3311-d51a-451d-ace9-b716faa314b8" providerId="ADAL" clId="{9550AC52-9951-3C4F-9C3A-017F741EE204}" dt="2022-06-07T13:24:01.013" v="767" actId="207"/>
        <pc:sldMkLst>
          <pc:docMk/>
          <pc:sldMk cId="3362539304" sldId="263"/>
        </pc:sldMkLst>
        <pc:spChg chg="del mod">
          <ac:chgData name="Diaz Saez, Laura" userId="7b6c3311-d51a-451d-ace9-b716faa314b8" providerId="ADAL" clId="{9550AC52-9951-3C4F-9C3A-017F741EE204}" dt="2022-06-07T13:02:32.992" v="210" actId="478"/>
          <ac:spMkLst>
            <pc:docMk/>
            <pc:sldMk cId="3362539304" sldId="263"/>
            <ac:spMk id="6" creationId="{00000000-0000-0000-0000-000000000000}"/>
          </ac:spMkLst>
        </pc:spChg>
        <pc:spChg chg="del mod">
          <ac:chgData name="Diaz Saez, Laura" userId="7b6c3311-d51a-451d-ace9-b716faa314b8" providerId="ADAL" clId="{9550AC52-9951-3C4F-9C3A-017F741EE204}" dt="2022-06-07T13:02:32.992" v="210" actId="478"/>
          <ac:spMkLst>
            <pc:docMk/>
            <pc:sldMk cId="3362539304" sldId="263"/>
            <ac:spMk id="7" creationId="{00000000-0000-0000-0000-000000000000}"/>
          </ac:spMkLst>
        </pc:spChg>
        <pc:spChg chg="del mod">
          <ac:chgData name="Diaz Saez, Laura" userId="7b6c3311-d51a-451d-ace9-b716faa314b8" providerId="ADAL" clId="{9550AC52-9951-3C4F-9C3A-017F741EE204}" dt="2022-06-07T12:59:58.126" v="185" actId="478"/>
          <ac:spMkLst>
            <pc:docMk/>
            <pc:sldMk cId="3362539304" sldId="263"/>
            <ac:spMk id="8" creationId="{00000000-0000-0000-0000-000000000000}"/>
          </ac:spMkLst>
        </pc:spChg>
        <pc:spChg chg="mod">
          <ac:chgData name="Diaz Saez, Laura" userId="7b6c3311-d51a-451d-ace9-b716faa314b8" providerId="ADAL" clId="{9550AC52-9951-3C4F-9C3A-017F741EE204}" dt="2022-06-07T13:24:01.013" v="767" actId="207"/>
          <ac:spMkLst>
            <pc:docMk/>
            <pc:sldMk cId="3362539304" sldId="263"/>
            <ac:spMk id="9" creationId="{00000000-0000-0000-0000-000000000000}"/>
          </ac:spMkLst>
        </pc:spChg>
        <pc:spChg chg="del mod">
          <ac:chgData name="Diaz Saez, Laura" userId="7b6c3311-d51a-451d-ace9-b716faa314b8" providerId="ADAL" clId="{9550AC52-9951-3C4F-9C3A-017F741EE204}" dt="2022-06-07T13:02:32.992" v="210" actId="478"/>
          <ac:spMkLst>
            <pc:docMk/>
            <pc:sldMk cId="3362539304" sldId="263"/>
            <ac:spMk id="10" creationId="{00000000-0000-0000-0000-000000000000}"/>
          </ac:spMkLst>
        </pc:spChg>
        <pc:spChg chg="add del">
          <ac:chgData name="Diaz Saez, Laura" userId="7b6c3311-d51a-451d-ace9-b716faa314b8" providerId="ADAL" clId="{9550AC52-9951-3C4F-9C3A-017F741EE204}" dt="2022-06-07T12:59:14.713" v="131" actId="478"/>
          <ac:spMkLst>
            <pc:docMk/>
            <pc:sldMk cId="3362539304" sldId="263"/>
            <ac:spMk id="11" creationId="{00000000-0000-0000-0000-000000000000}"/>
          </ac:spMkLst>
        </pc:spChg>
        <pc:spChg chg="del mod">
          <ac:chgData name="Diaz Saez, Laura" userId="7b6c3311-d51a-451d-ace9-b716faa314b8" providerId="ADAL" clId="{9550AC52-9951-3C4F-9C3A-017F741EE204}" dt="2022-06-07T13:02:40.592" v="215" actId="478"/>
          <ac:spMkLst>
            <pc:docMk/>
            <pc:sldMk cId="3362539304" sldId="263"/>
            <ac:spMk id="12" creationId="{00000000-0000-0000-0000-000000000000}"/>
          </ac:spMkLst>
        </pc:spChg>
        <pc:spChg chg="mod">
          <ac:chgData name="Diaz Saez, Laura" userId="7b6c3311-d51a-451d-ace9-b716faa314b8" providerId="ADAL" clId="{9550AC52-9951-3C4F-9C3A-017F741EE204}" dt="2022-06-07T13:05:39.988" v="264" actId="1076"/>
          <ac:spMkLst>
            <pc:docMk/>
            <pc:sldMk cId="3362539304" sldId="263"/>
            <ac:spMk id="13" creationId="{00000000-0000-0000-0000-000000000000}"/>
          </ac:spMkLst>
        </pc:spChg>
        <pc:spChg chg="del mod">
          <ac:chgData name="Diaz Saez, Laura" userId="7b6c3311-d51a-451d-ace9-b716faa314b8" providerId="ADAL" clId="{9550AC52-9951-3C4F-9C3A-017F741EE204}" dt="2022-06-07T13:02:32.992" v="210" actId="478"/>
          <ac:spMkLst>
            <pc:docMk/>
            <pc:sldMk cId="3362539304" sldId="263"/>
            <ac:spMk id="15" creationId="{00000000-0000-0000-0000-000000000000}"/>
          </ac:spMkLst>
        </pc:spChg>
        <pc:spChg chg="del mod">
          <ac:chgData name="Diaz Saez, Laura" userId="7b6c3311-d51a-451d-ace9-b716faa314b8" providerId="ADAL" clId="{9550AC52-9951-3C4F-9C3A-017F741EE204}" dt="2022-06-07T13:02:28.968" v="209" actId="478"/>
          <ac:spMkLst>
            <pc:docMk/>
            <pc:sldMk cId="3362539304" sldId="263"/>
            <ac:spMk id="17" creationId="{00000000-0000-0000-0000-000000000000}"/>
          </ac:spMkLst>
        </pc:spChg>
        <pc:picChg chg="del mod modCrop">
          <ac:chgData name="Diaz Saez, Laura" userId="7b6c3311-d51a-451d-ace9-b716faa314b8" providerId="ADAL" clId="{9550AC52-9951-3C4F-9C3A-017F741EE204}" dt="2022-06-07T13:03:30.536" v="222" actId="478"/>
          <ac:picMkLst>
            <pc:docMk/>
            <pc:sldMk cId="3362539304" sldId="263"/>
            <ac:picMk id="2" creationId="{00000000-0000-0000-0000-000000000000}"/>
          </ac:picMkLst>
        </pc:picChg>
        <pc:picChg chg="add mod">
          <ac:chgData name="Diaz Saez, Laura" userId="7b6c3311-d51a-451d-ace9-b716faa314b8" providerId="ADAL" clId="{9550AC52-9951-3C4F-9C3A-017F741EE204}" dt="2022-06-07T13:05:39.988" v="264" actId="1076"/>
          <ac:picMkLst>
            <pc:docMk/>
            <pc:sldMk cId="3362539304" sldId="263"/>
            <ac:picMk id="1026" creationId="{57C0AEEB-0A4F-43DB-DBA6-9512F4F38F17}"/>
          </ac:picMkLst>
        </pc:picChg>
        <pc:picChg chg="add mod">
          <ac:chgData name="Diaz Saez, Laura" userId="7b6c3311-d51a-451d-ace9-b716faa314b8" providerId="ADAL" clId="{9550AC52-9951-3C4F-9C3A-017F741EE204}" dt="2022-06-07T13:05:39.988" v="264" actId="1076"/>
          <ac:picMkLst>
            <pc:docMk/>
            <pc:sldMk cId="3362539304" sldId="263"/>
            <ac:picMk id="1028" creationId="{DCB10705-890D-5C0B-A461-8A4BDD855DF6}"/>
          </ac:picMkLst>
        </pc:picChg>
        <pc:picChg chg="add del">
          <ac:chgData name="Diaz Saez, Laura" userId="7b6c3311-d51a-451d-ace9-b716faa314b8" providerId="ADAL" clId="{9550AC52-9951-3C4F-9C3A-017F741EE204}" dt="2022-06-07T13:03:04.576" v="217" actId="478"/>
          <ac:picMkLst>
            <pc:docMk/>
            <pc:sldMk cId="3362539304" sldId="263"/>
            <ac:picMk id="1030" creationId="{E9BFF29A-4940-2E66-CD6C-1B375A185FCC}"/>
          </ac:picMkLst>
        </pc:picChg>
        <pc:picChg chg="add mod">
          <ac:chgData name="Diaz Saez, Laura" userId="7b6c3311-d51a-451d-ace9-b716faa314b8" providerId="ADAL" clId="{9550AC52-9951-3C4F-9C3A-017F741EE204}" dt="2022-06-07T13:05:39.988" v="264" actId="1076"/>
          <ac:picMkLst>
            <pc:docMk/>
            <pc:sldMk cId="3362539304" sldId="263"/>
            <ac:picMk id="1032" creationId="{6E7BCF6F-9DEA-AB9C-1A8C-C220C8A3B18A}"/>
          </ac:picMkLst>
        </pc:picChg>
      </pc:sldChg>
      <pc:sldChg chg="add del">
        <pc:chgData name="Diaz Saez, Laura" userId="7b6c3311-d51a-451d-ace9-b716faa314b8" providerId="ADAL" clId="{9550AC52-9951-3C4F-9C3A-017F741EE204}" dt="2022-06-07T12:57:38.552" v="4"/>
        <pc:sldMkLst>
          <pc:docMk/>
          <pc:sldMk cId="4268985577" sldId="263"/>
        </pc:sldMkLst>
      </pc:sldChg>
      <pc:sldChg chg="addSp delSp modSp new del mod">
        <pc:chgData name="Diaz Saez, Laura" userId="7b6c3311-d51a-451d-ace9-b716faa314b8" providerId="ADAL" clId="{9550AC52-9951-3C4F-9C3A-017F741EE204}" dt="2022-06-07T14:16:30.054" v="854" actId="2696"/>
        <pc:sldMkLst>
          <pc:docMk/>
          <pc:sldMk cId="1558825395" sldId="264"/>
        </pc:sldMkLst>
        <pc:spChg chg="del">
          <ac:chgData name="Diaz Saez, Laura" userId="7b6c3311-d51a-451d-ace9-b716faa314b8" providerId="ADAL" clId="{9550AC52-9951-3C4F-9C3A-017F741EE204}" dt="2022-06-07T14:08:54.847" v="852" actId="478"/>
          <ac:spMkLst>
            <pc:docMk/>
            <pc:sldMk cId="1558825395" sldId="264"/>
            <ac:spMk id="2" creationId="{6235BEC7-D4B5-3E2A-C52C-F40EB235A41E}"/>
          </ac:spMkLst>
        </pc:spChg>
        <pc:spChg chg="del">
          <ac:chgData name="Diaz Saez, Laura" userId="7b6c3311-d51a-451d-ace9-b716faa314b8" providerId="ADAL" clId="{9550AC52-9951-3C4F-9C3A-017F741EE204}" dt="2022-06-07T14:08:54.847" v="852" actId="478"/>
          <ac:spMkLst>
            <pc:docMk/>
            <pc:sldMk cId="1558825395" sldId="264"/>
            <ac:spMk id="3" creationId="{368FAD2B-71DB-964C-8C38-E9238654D4A4}"/>
          </ac:spMkLst>
        </pc:spChg>
        <pc:picChg chg="add mod">
          <ac:chgData name="Diaz Saez, Laura" userId="7b6c3311-d51a-451d-ace9-b716faa314b8" providerId="ADAL" clId="{9550AC52-9951-3C4F-9C3A-017F741EE204}" dt="2022-06-07T14:09:12.443" v="853"/>
          <ac:picMkLst>
            <pc:docMk/>
            <pc:sldMk cId="1558825395" sldId="264"/>
            <ac:picMk id="5" creationId="{B1E8511C-D4C3-B81E-D827-836B4D7CC434}"/>
          </ac:picMkLst>
        </pc:picChg>
      </pc:sldChg>
      <pc:sldChg chg="add del">
        <pc:chgData name="Diaz Saez, Laura" userId="7b6c3311-d51a-451d-ace9-b716faa314b8" providerId="ADAL" clId="{9550AC52-9951-3C4F-9C3A-017F741EE204}" dt="2022-06-07T12:57:38.552" v="4"/>
        <pc:sldMkLst>
          <pc:docMk/>
          <pc:sldMk cId="1734056202" sldId="264"/>
        </pc:sldMkLst>
      </pc:sldChg>
      <pc:sldChg chg="add del">
        <pc:chgData name="Diaz Saez, Laura" userId="7b6c3311-d51a-451d-ace9-b716faa314b8" providerId="ADAL" clId="{9550AC52-9951-3C4F-9C3A-017F741EE204}" dt="2022-06-07T12:57:38.552" v="4"/>
        <pc:sldMkLst>
          <pc:docMk/>
          <pc:sldMk cId="2982913800" sldId="265"/>
        </pc:sldMkLst>
      </pc:sldChg>
      <pc:sldChg chg="add del">
        <pc:chgData name="Diaz Saez, Laura" userId="7b6c3311-d51a-451d-ace9-b716faa314b8" providerId="ADAL" clId="{9550AC52-9951-3C4F-9C3A-017F741EE204}" dt="2022-06-07T12:57:38.552" v="4"/>
        <pc:sldMkLst>
          <pc:docMk/>
          <pc:sldMk cId="2279226851" sldId="266"/>
        </pc:sldMkLst>
      </pc:sldChg>
      <pc:sldChg chg="add del">
        <pc:chgData name="Diaz Saez, Laura" userId="7b6c3311-d51a-451d-ace9-b716faa314b8" providerId="ADAL" clId="{9550AC52-9951-3C4F-9C3A-017F741EE204}" dt="2022-06-07T12:57:38.552" v="4"/>
        <pc:sldMkLst>
          <pc:docMk/>
          <pc:sldMk cId="1770525024" sldId="267"/>
        </pc:sldMkLst>
      </pc:sldChg>
      <pc:sldChg chg="add del">
        <pc:chgData name="Diaz Saez, Laura" userId="7b6c3311-d51a-451d-ace9-b716faa314b8" providerId="ADAL" clId="{9550AC52-9951-3C4F-9C3A-017F741EE204}" dt="2022-06-07T12:57:38.552" v="4"/>
        <pc:sldMkLst>
          <pc:docMk/>
          <pc:sldMk cId="340519670" sldId="268"/>
        </pc:sldMkLst>
      </pc:sldChg>
      <pc:sldChg chg="add del">
        <pc:chgData name="Diaz Saez, Laura" userId="7b6c3311-d51a-451d-ace9-b716faa314b8" providerId="ADAL" clId="{9550AC52-9951-3C4F-9C3A-017F741EE204}" dt="2022-06-07T12:57:38.552" v="4"/>
        <pc:sldMkLst>
          <pc:docMk/>
          <pc:sldMk cId="1474769093" sldId="269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9A607-9798-9428-646D-8CA5DDC4C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0BE68A-09AC-8B1D-61CC-8570EC992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6E945-EB16-E0C7-2990-376CC920B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52DA1B-16F0-C253-7066-5F683AD9A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883EB-AF48-B2A2-FCF8-E53E8B05F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723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F4F8C-E085-9C2D-BD95-E0320B612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5A65D0-F995-C9C7-BD88-2FF104D5C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29B0C-8408-DC9F-4B07-BE864AF76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F3B6A-B69E-3173-1A57-7FF4943A7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2A1B4E-9CBA-141D-1C9B-F19CB6BE0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37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23F0F8-491A-8EF4-F3F8-70F38A72E0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9240D3-DFFA-1130-ED46-D3924448D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704F6-FDAF-688A-C100-D31C62369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E33A7-AABE-7AA2-8BFC-C619458E0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79669-6952-9911-C8B7-1BFDBB944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168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81AFE-F923-A301-5F24-BE902CAEB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AE963-94FC-0D9E-D97D-2693BEB86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C9CB7-40EE-50DD-4CB3-DE4C61F98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F594D-3B7E-6014-CA0D-4DB363944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C8795-4397-7B82-7AEF-6E9969045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827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324F0-DD25-57BF-54CF-19770B7CC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E38A3B-CB9F-FF30-F463-606CEC9BC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1A67C-E699-02B0-E172-A8AC865EC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864D1-907B-5CC7-CCDC-192DEEF9D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7065C-E9B7-58BF-27E6-7530F7C91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5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636D9-A894-FFF4-9BAF-26431B056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BED35-2BFF-DDA5-D595-709B768C33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92279-6A9F-801B-8AE6-85B1294751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3BC52B-0538-EBBB-BEE2-5C89225B1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4784B-5329-A1A1-1C12-7601E9F92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723F7E-B6D5-EA74-0956-2805ACD3A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685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C7CCD-E708-C6A6-C915-B632441F9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7AB79D-3AE2-1D84-DDED-AB2A98E093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E94CA-5737-02AE-A589-D30F56E35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E5761F-7D2C-F338-DA8B-1841687DF0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995737-4FB2-E22B-82A9-1C9A601E2B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4E2768-3ED1-0962-D13C-C60C8A64F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9ED18B-1A77-C90A-9551-A7CFCD53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DC6D84-1795-DBAB-E53E-11F2A5A01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809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4A3E2-DDE4-5AEC-CFE9-5B5A2FB95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3D428E-B69B-B070-C079-EA90668DB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28E96C-D188-48E3-EED9-C099CE71F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ACAFCF-3E43-A49F-64B9-3C1418513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576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C3E9EC-A66E-E7F5-88CB-F4635F020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FCC01E-5599-E4E8-FCA6-9B2987B55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3F1E0F-7B32-BBE9-ACB5-B39A0FFCE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820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8CB9F-718D-365A-75C5-267C7344A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67C8B-848F-7D37-C3E1-4B01808D3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F44176-1CC9-5BEF-C694-63E981CDB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AC903-D47E-6757-1AC7-82C793152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E8A40-1BD6-64A3-12B6-9E7E50395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D19274-176B-8BA2-7E4D-827B18A1C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94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30667-A56C-243A-8246-E8D710593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A29217-0789-23B3-DE74-50B03D61FC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FF7C5E-CC83-E5F0-3BF7-1687D6BFF4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B98714-844A-494E-1C11-216910977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641763-0CAE-1CF1-1777-885AD29E7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C46A1E-F8E9-2A84-FBB0-E19FC9568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67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316AF0-2BA4-B090-FF7D-F795015BF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A72A7-0463-E4D2-43C1-CC972D4181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4706B-8428-91D2-DA41-317F8DA69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0414B-5251-504A-898C-C289970CB30D}" type="datetimeFigureOut">
              <a:rPr lang="en-US" smtClean="0"/>
              <a:t>6/7/22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8B7B07-3E9D-C746-38B1-EF1406D783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3CBDD-2B2B-1651-59A1-1FD3CC145C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6A211-1828-9C48-BE62-B8E2E8926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003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6"/>
          <p:cNvSpPr>
            <a:spLocks noChangeArrowheads="1"/>
          </p:cNvSpPr>
          <p:nvPr/>
        </p:nvSpPr>
        <p:spPr bwMode="auto">
          <a:xfrm>
            <a:off x="2734214" y="2024987"/>
            <a:ext cx="6697603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r>
              <a:rPr lang="en-US" altLang="en-US" sz="2000" dirty="0" err="1">
                <a:latin typeface="Calibri" pitchFamily="34" charset="0"/>
              </a:rPr>
              <a:t>Lizbe</a:t>
            </a:r>
            <a:r>
              <a:rPr lang="en-US" altLang="en-US" sz="2000" dirty="0">
                <a:latin typeface="Calibri" pitchFamily="34" charset="0"/>
              </a:rPr>
              <a:t> Koekemoer (CMD, Frank von Delf lab, University of Oxford)</a:t>
            </a:r>
          </a:p>
          <a:p>
            <a:pPr algn="ctr"/>
            <a:r>
              <a:rPr lang="en-US" altLang="en-US" sz="2000" dirty="0">
                <a:latin typeface="Calibri" pitchFamily="34" charset="0"/>
              </a:rPr>
              <a:t>Laura Diaz </a:t>
            </a:r>
            <a:r>
              <a:rPr lang="en-US" altLang="en-US" sz="2000" dirty="0" err="1">
                <a:latin typeface="Calibri" pitchFamily="34" charset="0"/>
              </a:rPr>
              <a:t>Saez</a:t>
            </a:r>
            <a:r>
              <a:rPr lang="en-US" altLang="en-US" sz="2000" dirty="0">
                <a:latin typeface="Calibri" pitchFamily="34" charset="0"/>
              </a:rPr>
              <a:t> (Chris Dowson lab, University of Warwick)</a:t>
            </a:r>
            <a:endParaRPr lang="en-US" altLang="en-US" sz="2000" dirty="0"/>
          </a:p>
        </p:txBody>
      </p:sp>
      <p:sp>
        <p:nvSpPr>
          <p:cNvPr id="9" name="Rectangle 12"/>
          <p:cNvSpPr>
            <a:spLocks noChangeArrowheads="1"/>
          </p:cNvSpPr>
          <p:nvPr/>
        </p:nvSpPr>
        <p:spPr bwMode="auto">
          <a:xfrm>
            <a:off x="3748241" y="1196627"/>
            <a:ext cx="4669547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algn="ctr"/>
            <a:r>
              <a:rPr lang="en-US" sz="3200" dirty="0">
                <a:solidFill>
                  <a:srgbClr val="005493"/>
                </a:solidFill>
              </a:rPr>
              <a:t>Mur ligases crystallization</a:t>
            </a:r>
          </a:p>
        </p:txBody>
      </p:sp>
      <p:pic>
        <p:nvPicPr>
          <p:cNvPr id="1026" name="Picture 2" descr="XChem Lab - Research Complex at Harwell">
            <a:extLst>
              <a:ext uri="{FF2B5EF4-FFF2-40B4-BE49-F238E27FC236}">
                <a16:creationId xmlns:a16="http://schemas.microsoft.com/office/drawing/2014/main" id="{57C0AEEB-0A4F-43DB-DBA6-9512F4F38F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934" y="3429000"/>
            <a:ext cx="2554477" cy="1121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entre for Medicines Discovery (CMD)">
            <a:extLst>
              <a:ext uri="{FF2B5EF4-FFF2-40B4-BE49-F238E27FC236}">
                <a16:creationId xmlns:a16="http://schemas.microsoft.com/office/drawing/2014/main" id="{DCB10705-890D-5C0B-A461-8A4BDD855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0051" y="3385180"/>
            <a:ext cx="2276165" cy="1165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University of Warwick MA Scholarship Sociology Departmental,UK">
            <a:extLst>
              <a:ext uri="{FF2B5EF4-FFF2-40B4-BE49-F238E27FC236}">
                <a16:creationId xmlns:a16="http://schemas.microsoft.com/office/drawing/2014/main" id="{6E7BCF6F-9DEA-AB9C-1A8C-C220C8A3B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2681" y="3280658"/>
            <a:ext cx="2069613" cy="1374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2539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492589-2818-0919-F48A-2B8A93376E32}"/>
              </a:ext>
            </a:extLst>
          </p:cNvPr>
          <p:cNvSpPr txBox="1"/>
          <p:nvPr/>
        </p:nvSpPr>
        <p:spPr>
          <a:xfrm>
            <a:off x="5391849" y="237507"/>
            <a:ext cx="17722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005493"/>
                </a:solidFill>
              </a:rPr>
              <a:t>Ec</a:t>
            </a:r>
            <a:r>
              <a:rPr lang="en-US" sz="2000" dirty="0" err="1">
                <a:solidFill>
                  <a:srgbClr val="005493"/>
                </a:solidFill>
              </a:rPr>
              <a:t>MurE</a:t>
            </a:r>
            <a:r>
              <a:rPr lang="en-US" sz="2000" dirty="0">
                <a:solidFill>
                  <a:srgbClr val="005493"/>
                </a:solidFill>
              </a:rPr>
              <a:t> </a:t>
            </a:r>
            <a:r>
              <a:rPr lang="en-US" sz="2000" dirty="0" err="1">
                <a:solidFill>
                  <a:srgbClr val="005493"/>
                </a:solidFill>
              </a:rPr>
              <a:t>XChem</a:t>
            </a:r>
            <a:endParaRPr lang="en-US" sz="2000" dirty="0">
              <a:solidFill>
                <a:srgbClr val="005493"/>
              </a:solidFill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579DDD43-FB83-C4DB-9B70-8F0DB78049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571301"/>
              </p:ext>
            </p:extLst>
          </p:nvPr>
        </p:nvGraphicFramePr>
        <p:xfrm>
          <a:off x="8160193" y="689297"/>
          <a:ext cx="3611879" cy="262987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7309">
                  <a:extLst>
                    <a:ext uri="{9D8B030D-6E8A-4147-A177-3AD203B41FA5}">
                      <a16:colId xmlns:a16="http://schemas.microsoft.com/office/drawing/2014/main" val="4202813499"/>
                    </a:ext>
                  </a:extLst>
                </a:gridCol>
                <a:gridCol w="574477">
                  <a:extLst>
                    <a:ext uri="{9D8B030D-6E8A-4147-A177-3AD203B41FA5}">
                      <a16:colId xmlns:a16="http://schemas.microsoft.com/office/drawing/2014/main" val="3994356309"/>
                    </a:ext>
                  </a:extLst>
                </a:gridCol>
                <a:gridCol w="950093">
                  <a:extLst>
                    <a:ext uri="{9D8B030D-6E8A-4147-A177-3AD203B41FA5}">
                      <a16:colId xmlns:a16="http://schemas.microsoft.com/office/drawing/2014/main" val="3397680491"/>
                    </a:ext>
                  </a:extLst>
                </a:gridCol>
              </a:tblGrid>
              <a:tr h="34387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Libraries tested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794974"/>
                  </a:ext>
                </a:extLst>
              </a:tr>
              <a:tr h="593533">
                <a:tc>
                  <a:txBody>
                    <a:bodyPr/>
                    <a:lstStyle/>
                    <a:p>
                      <a:r>
                        <a:rPr lang="en-US" sz="1200" dirty="0" err="1"/>
                        <a:t>XChem</a:t>
                      </a:r>
                      <a:r>
                        <a:rPr lang="en-US" sz="1200" dirty="0"/>
                        <a:t> fragment screening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Various, including New pocket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026642"/>
                  </a:ext>
                </a:extLst>
              </a:tr>
              <a:tr h="254371">
                <a:tc>
                  <a:txBody>
                    <a:bodyPr/>
                    <a:lstStyle/>
                    <a:p>
                      <a:r>
                        <a:rPr lang="en-US" sz="1200" dirty="0"/>
                        <a:t>Enamine (from Becca and Joe)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9315070"/>
                  </a:ext>
                </a:extLst>
              </a:tr>
              <a:tr h="25437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Minifrags</a:t>
                      </a:r>
                      <a:r>
                        <a:rPr lang="en-US" sz="1200" dirty="0"/>
                        <a:t>/ </a:t>
                      </a:r>
                      <a:r>
                        <a:rPr lang="en-US" sz="1200" dirty="0" err="1"/>
                        <a:t>Fraglites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New pocket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6283152"/>
                  </a:ext>
                </a:extLst>
              </a:tr>
              <a:tr h="254371">
                <a:tc>
                  <a:txBody>
                    <a:bodyPr/>
                    <a:lstStyle/>
                    <a:p>
                      <a:r>
                        <a:rPr lang="en-US" sz="1200" dirty="0"/>
                        <a:t>Tobias/</a:t>
                      </a:r>
                      <a:r>
                        <a:rPr lang="en-US" sz="1200" dirty="0" err="1"/>
                        <a:t>Lizbé</a:t>
                      </a:r>
                      <a:r>
                        <a:rPr lang="en-US" sz="1200" dirty="0"/>
                        <a:t> New pocket FU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New pocket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5493415"/>
                  </a:ext>
                </a:extLst>
              </a:tr>
              <a:tr h="254371">
                <a:tc>
                  <a:txBody>
                    <a:bodyPr/>
                    <a:lstStyle/>
                    <a:p>
                      <a:r>
                        <a:rPr lang="en-US" sz="1200" dirty="0" err="1"/>
                        <a:t>Atomwise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New pocket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95332"/>
                  </a:ext>
                </a:extLst>
              </a:tr>
              <a:tr h="228226">
                <a:tc>
                  <a:txBody>
                    <a:bodyPr/>
                    <a:lstStyle/>
                    <a:p>
                      <a:r>
                        <a:rPr lang="en-US" sz="1200" dirty="0"/>
                        <a:t>China extracts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4135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200" dirty="0"/>
                        <a:t>Dual inhibitors 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905171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77040D9-22FF-D307-783B-D3485B5DCBD4}"/>
              </a:ext>
            </a:extLst>
          </p:cNvPr>
          <p:cNvSpPr txBox="1"/>
          <p:nvPr/>
        </p:nvSpPr>
        <p:spPr>
          <a:xfrm>
            <a:off x="786935" y="654339"/>
            <a:ext cx="4264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XChem</a:t>
            </a:r>
            <a:r>
              <a:rPr lang="en-US" dirty="0"/>
              <a:t> crystallization condition and results: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4E9E21-0347-DE20-2714-D43B9F3C03D3}"/>
              </a:ext>
            </a:extLst>
          </p:cNvPr>
          <p:cNvSpPr txBox="1"/>
          <p:nvPr/>
        </p:nvSpPr>
        <p:spPr>
          <a:xfrm>
            <a:off x="694570" y="3982634"/>
            <a:ext cx="5373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 work to find new </a:t>
            </a:r>
            <a:r>
              <a:rPr lang="en-US" b="1" dirty="0"/>
              <a:t>apo</a:t>
            </a:r>
            <a:r>
              <a:rPr lang="en-US" dirty="0"/>
              <a:t> conditions for </a:t>
            </a:r>
            <a:r>
              <a:rPr lang="en-US" i="1" dirty="0" err="1"/>
              <a:t>Ec</a:t>
            </a:r>
            <a:r>
              <a:rPr lang="en-US" dirty="0" err="1"/>
              <a:t>MurE</a:t>
            </a:r>
            <a:r>
              <a:rPr lang="en-US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F5920C-C588-4726-6629-4D3C4BEF520F}"/>
              </a:ext>
            </a:extLst>
          </p:cNvPr>
          <p:cNvSpPr txBox="1"/>
          <p:nvPr/>
        </p:nvSpPr>
        <p:spPr>
          <a:xfrm>
            <a:off x="786935" y="4382853"/>
            <a:ext cx="77751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What was tested?: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11 different commercial crystallization screens.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3 different protein concentrations.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 different temperatures.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3 different protein storage buffers were tested.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With and without the His</a:t>
            </a:r>
            <a:r>
              <a:rPr lang="en-US" sz="1400" baseline="-25000" dirty="0"/>
              <a:t>6</a:t>
            </a:r>
            <a:r>
              <a:rPr lang="en-US" sz="1400" dirty="0"/>
              <a:t>-tag.</a:t>
            </a:r>
          </a:p>
          <a:p>
            <a:endParaRPr lang="en-US" sz="1400" dirty="0"/>
          </a:p>
          <a:p>
            <a:r>
              <a:rPr lang="en-US" sz="1400" b="1" dirty="0"/>
              <a:t>Results:</a:t>
            </a:r>
          </a:p>
          <a:p>
            <a:r>
              <a:rPr lang="en-US" sz="1400" dirty="0"/>
              <a:t>New crystals were obtained but the resolution was not greater than 3A.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FCB033-5715-A16D-88DA-BF92256126C0}"/>
              </a:ext>
            </a:extLst>
          </p:cNvPr>
          <p:cNvSpPr txBox="1"/>
          <p:nvPr/>
        </p:nvSpPr>
        <p:spPr>
          <a:xfrm>
            <a:off x="786935" y="1130277"/>
            <a:ext cx="241267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20% PEG 4000</a:t>
            </a:r>
          </a:p>
          <a:p>
            <a:r>
              <a:rPr lang="en-US" sz="1400" dirty="0"/>
              <a:t>20% isopropanol</a:t>
            </a:r>
          </a:p>
          <a:p>
            <a:r>
              <a:rPr lang="en-US" sz="1400" dirty="0"/>
              <a:t>0.1 M citrate pH 5.5</a:t>
            </a:r>
          </a:p>
          <a:p>
            <a:endParaRPr lang="en-US" sz="1400" dirty="0"/>
          </a:p>
          <a:p>
            <a:r>
              <a:rPr lang="en-US" sz="1400" dirty="0"/>
              <a:t>15 mg/mL protein</a:t>
            </a:r>
          </a:p>
          <a:p>
            <a:r>
              <a:rPr lang="en-US" sz="1400" dirty="0"/>
              <a:t>1:1 protein-reservoir ratio</a:t>
            </a:r>
          </a:p>
          <a:p>
            <a:r>
              <a:rPr lang="en-US" sz="1400" dirty="0"/>
              <a:t>DMSO tolerance: 10%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F11FFA-418A-6276-28A9-FF36051A9D77}"/>
              </a:ext>
            </a:extLst>
          </p:cNvPr>
          <p:cNvSpPr txBox="1"/>
          <p:nvPr/>
        </p:nvSpPr>
        <p:spPr>
          <a:xfrm>
            <a:off x="814593" y="2837322"/>
            <a:ext cx="36259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crystallization condition makes crystal mounting difficult, and reproducibility of the crystals can be is easily lost by very small variations in the </a:t>
            </a:r>
            <a:r>
              <a:rPr lang="en-US" sz="1400" dirty="0" err="1"/>
              <a:t>crystallisation</a:t>
            </a:r>
            <a:r>
              <a:rPr lang="en-US" sz="1400" dirty="0"/>
              <a:t> conditions.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14112C-9B2C-63E9-4DE6-E4A2355603EC}"/>
              </a:ext>
            </a:extLst>
          </p:cNvPr>
          <p:cNvSpPr txBox="1">
            <a:spLocks noChangeAspect="1"/>
          </p:cNvSpPr>
          <p:nvPr/>
        </p:nvSpPr>
        <p:spPr>
          <a:xfrm>
            <a:off x="5163037" y="891226"/>
            <a:ext cx="280464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New pocket - </a:t>
            </a:r>
            <a:r>
              <a:rPr lang="en-US" sz="1200" i="1" dirty="0">
                <a:solidFill>
                  <a:schemeClr val="accent1"/>
                </a:solidFill>
              </a:rPr>
              <a:t>Ec</a:t>
            </a:r>
            <a:r>
              <a:rPr lang="en-US" sz="1200" dirty="0">
                <a:solidFill>
                  <a:schemeClr val="accent1"/>
                </a:solidFill>
              </a:rPr>
              <a:t>MurE:</a:t>
            </a:r>
            <a:r>
              <a:rPr lang="en-US" sz="1200" dirty="0">
                <a:solidFill>
                  <a:schemeClr val="accent3"/>
                </a:solidFill>
              </a:rPr>
              <a:t>Z915722616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9B1D937-4FC0-0AB7-F370-2DBCA899A0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67" t="5176" b="17240"/>
          <a:stretch/>
        </p:blipFill>
        <p:spPr>
          <a:xfrm>
            <a:off x="4816362" y="1173102"/>
            <a:ext cx="3186339" cy="2478241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3A01A2B-7BE0-4BD8-E7CD-AB2247FE117A}"/>
              </a:ext>
            </a:extLst>
          </p:cNvPr>
          <p:cNvSpPr txBox="1"/>
          <p:nvPr/>
        </p:nvSpPr>
        <p:spPr>
          <a:xfrm>
            <a:off x="8083639" y="3324046"/>
            <a:ext cx="3923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 The crystals showed a more closed conformation:</a:t>
            </a:r>
          </a:p>
        </p:txBody>
      </p:sp>
      <p:pic>
        <p:nvPicPr>
          <p:cNvPr id="27" name="Picture 26" descr="A picture containing necklet, accessory, key&#10;&#10;Description automatically generated">
            <a:extLst>
              <a:ext uri="{FF2B5EF4-FFF2-40B4-BE49-F238E27FC236}">
                <a16:creationId xmlns:a16="http://schemas.microsoft.com/office/drawing/2014/main" id="{66F485E5-24FD-D1D5-9B0A-90CC4C8520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16" r="35147"/>
          <a:stretch/>
        </p:blipFill>
        <p:spPr>
          <a:xfrm>
            <a:off x="8643047" y="3330169"/>
            <a:ext cx="2638352" cy="354085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971FE60-CDB9-DA41-83A7-7A8C6F87A946}"/>
              </a:ext>
            </a:extLst>
          </p:cNvPr>
          <p:cNvSpPr txBox="1"/>
          <p:nvPr/>
        </p:nvSpPr>
        <p:spPr>
          <a:xfrm>
            <a:off x="8003146" y="3782268"/>
            <a:ext cx="1640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accent4">
                    <a:lumMod val="75000"/>
                  </a:schemeClr>
                </a:solidFill>
              </a:rPr>
              <a:t>Ec</a:t>
            </a:r>
            <a:r>
              <a:rPr lang="en-US" sz="1200" dirty="0" err="1">
                <a:solidFill>
                  <a:schemeClr val="accent4">
                    <a:lumMod val="75000"/>
                  </a:schemeClr>
                </a:solidFill>
              </a:rPr>
              <a:t>MurE:dual_inhibitors</a:t>
            </a:r>
            <a:endParaRPr lang="en-US" sz="12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i="1" dirty="0" err="1"/>
              <a:t>Ec</a:t>
            </a:r>
            <a:r>
              <a:rPr lang="en-US" sz="1200" dirty="0" err="1"/>
              <a:t>MurE:XChem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28913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5103CE5-7D07-686D-7AD6-1A794C6CB8D6}"/>
              </a:ext>
            </a:extLst>
          </p:cNvPr>
          <p:cNvSpPr txBox="1"/>
          <p:nvPr/>
        </p:nvSpPr>
        <p:spPr>
          <a:xfrm>
            <a:off x="5391849" y="237507"/>
            <a:ext cx="18042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005493"/>
                </a:solidFill>
              </a:rPr>
              <a:t>Ec</a:t>
            </a:r>
            <a:r>
              <a:rPr lang="en-US" sz="2000" dirty="0" err="1">
                <a:solidFill>
                  <a:srgbClr val="005493"/>
                </a:solidFill>
              </a:rPr>
              <a:t>MurD</a:t>
            </a:r>
            <a:r>
              <a:rPr lang="en-US" sz="2000" dirty="0">
                <a:solidFill>
                  <a:srgbClr val="005493"/>
                </a:solidFill>
              </a:rPr>
              <a:t> </a:t>
            </a:r>
            <a:r>
              <a:rPr lang="en-US" sz="2000" dirty="0" err="1">
                <a:solidFill>
                  <a:srgbClr val="005493"/>
                </a:solidFill>
              </a:rPr>
              <a:t>XChem</a:t>
            </a:r>
            <a:endParaRPr lang="en-US" sz="2000" dirty="0">
              <a:solidFill>
                <a:srgbClr val="005493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BD1B80-B826-AA71-BFC2-E5FFC7221FDF}"/>
              </a:ext>
            </a:extLst>
          </p:cNvPr>
          <p:cNvSpPr txBox="1"/>
          <p:nvPr/>
        </p:nvSpPr>
        <p:spPr>
          <a:xfrm>
            <a:off x="786935" y="701841"/>
            <a:ext cx="420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XChem</a:t>
            </a:r>
            <a:r>
              <a:rPr lang="en-US" dirty="0"/>
              <a:t> crystallization condition and results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8EEE354-256E-A18A-57CA-158ACD56B8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499590"/>
              </p:ext>
            </p:extLst>
          </p:nvPr>
        </p:nvGraphicFramePr>
        <p:xfrm>
          <a:off x="8522293" y="846265"/>
          <a:ext cx="3241962" cy="828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51186">
                  <a:extLst>
                    <a:ext uri="{9D8B030D-6E8A-4147-A177-3AD203B41FA5}">
                      <a16:colId xmlns:a16="http://schemas.microsoft.com/office/drawing/2014/main" val="4202813499"/>
                    </a:ext>
                  </a:extLst>
                </a:gridCol>
                <a:gridCol w="524062">
                  <a:extLst>
                    <a:ext uri="{9D8B030D-6E8A-4147-A177-3AD203B41FA5}">
                      <a16:colId xmlns:a16="http://schemas.microsoft.com/office/drawing/2014/main" val="3994356309"/>
                    </a:ext>
                  </a:extLst>
                </a:gridCol>
                <a:gridCol w="866714">
                  <a:extLst>
                    <a:ext uri="{9D8B030D-6E8A-4147-A177-3AD203B41FA5}">
                      <a16:colId xmlns:a16="http://schemas.microsoft.com/office/drawing/2014/main" val="33976804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Compounds tested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0794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Dual inhibitors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Crystal contact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102664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FF57061-585D-3C67-7508-5C312332A113}"/>
              </a:ext>
            </a:extLst>
          </p:cNvPr>
          <p:cNvSpPr txBox="1"/>
          <p:nvPr/>
        </p:nvSpPr>
        <p:spPr>
          <a:xfrm>
            <a:off x="786934" y="1197637"/>
            <a:ext cx="296879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3% MPD</a:t>
            </a:r>
          </a:p>
          <a:p>
            <a:r>
              <a:rPr lang="en-GB" sz="1400" dirty="0"/>
              <a:t>1.7M Ammonium sulphate</a:t>
            </a:r>
          </a:p>
          <a:p>
            <a:r>
              <a:rPr lang="en-GB" sz="1400" dirty="0"/>
              <a:t>0.1 M MES pH 6.0</a:t>
            </a:r>
          </a:p>
          <a:p>
            <a:endParaRPr lang="en-US" sz="1400" dirty="0"/>
          </a:p>
          <a:p>
            <a:r>
              <a:rPr lang="en-US" sz="1400" dirty="0"/>
              <a:t>10 mg/mL protein (His</a:t>
            </a:r>
            <a:r>
              <a:rPr lang="en-US" sz="1400" baseline="-25000" dirty="0"/>
              <a:t>6</a:t>
            </a:r>
            <a:r>
              <a:rPr lang="en-US" sz="1400" dirty="0"/>
              <a:t>-tagged)</a:t>
            </a:r>
          </a:p>
          <a:p>
            <a:r>
              <a:rPr lang="en-US" sz="1400" dirty="0"/>
              <a:t>1:1 protein-reservoir ratio</a:t>
            </a:r>
          </a:p>
          <a:p>
            <a:r>
              <a:rPr lang="en-US" sz="1400" dirty="0"/>
              <a:t>DMSO tolerance: 10%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D1649D-1477-44C6-E72E-182D0BC95E52}"/>
              </a:ext>
            </a:extLst>
          </p:cNvPr>
          <p:cNvSpPr txBox="1"/>
          <p:nvPr/>
        </p:nvSpPr>
        <p:spPr>
          <a:xfrm>
            <a:off x="759204" y="4066842"/>
            <a:ext cx="5385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Summary work finding new </a:t>
            </a:r>
            <a:r>
              <a:rPr lang="en-US" b="1" dirty="0"/>
              <a:t>apo</a:t>
            </a:r>
            <a:r>
              <a:rPr lang="en-US" dirty="0"/>
              <a:t> conditions for </a:t>
            </a:r>
            <a:r>
              <a:rPr lang="en-US" i="1" dirty="0" err="1"/>
              <a:t>Ec</a:t>
            </a:r>
            <a:r>
              <a:rPr lang="en-US" dirty="0" err="1"/>
              <a:t>MurD</a:t>
            </a:r>
            <a:r>
              <a:rPr lang="en-US" dirty="0"/>
              <a:t>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2428A62-1985-9994-25A7-3AF5D631E1CA}"/>
              </a:ext>
            </a:extLst>
          </p:cNvPr>
          <p:cNvSpPr txBox="1"/>
          <p:nvPr/>
        </p:nvSpPr>
        <p:spPr>
          <a:xfrm>
            <a:off x="851569" y="4467061"/>
            <a:ext cx="1082666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What was tested?: (with </a:t>
            </a:r>
            <a:r>
              <a:rPr lang="en-US" sz="1400" dirty="0" err="1"/>
              <a:t>Lizbe</a:t>
            </a:r>
            <a:r>
              <a:rPr lang="en-US" sz="1400" dirty="0"/>
              <a:t> and Kato’s help)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11 different commercial crystallization screens.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3 different protein concentrations.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2 different protein storage buffers were tested.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With and without the His</a:t>
            </a:r>
            <a:r>
              <a:rPr lang="en-US" sz="1400" baseline="-25000" dirty="0"/>
              <a:t>6</a:t>
            </a:r>
            <a:r>
              <a:rPr lang="en-US" sz="1400" dirty="0"/>
              <a:t>-tag.</a:t>
            </a:r>
          </a:p>
          <a:p>
            <a:endParaRPr lang="en-US" sz="1400" dirty="0"/>
          </a:p>
          <a:p>
            <a:r>
              <a:rPr lang="en-US" sz="1400" b="1" dirty="0"/>
              <a:t>Results:</a:t>
            </a:r>
          </a:p>
          <a:p>
            <a:r>
              <a:rPr lang="en-US" sz="1400" dirty="0"/>
              <a:t>New crystals were obtained, however the space groups and packing were always the same showing the nice crystal contact pocket.</a:t>
            </a:r>
          </a:p>
          <a:p>
            <a:endParaRPr lang="en-US" sz="1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9DE2E36-8162-E59C-C1F0-F8EC20BD6D42}"/>
              </a:ext>
            </a:extLst>
          </p:cNvPr>
          <p:cNvSpPr txBox="1"/>
          <p:nvPr/>
        </p:nvSpPr>
        <p:spPr>
          <a:xfrm>
            <a:off x="786935" y="2970227"/>
            <a:ext cx="374943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presence of a compound soaking hit in a pocket created by a </a:t>
            </a:r>
            <a:r>
              <a:rPr lang="en-US" sz="1400" dirty="0" err="1"/>
              <a:t>crystallisation</a:t>
            </a:r>
            <a:r>
              <a:rPr lang="en-US" sz="1400" dirty="0"/>
              <a:t> contact can make the </a:t>
            </a:r>
            <a:r>
              <a:rPr lang="en-US" sz="1400" dirty="0" err="1"/>
              <a:t>XChem</a:t>
            </a:r>
            <a:r>
              <a:rPr lang="en-US" sz="1400" dirty="0"/>
              <a:t> efforts difficult.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195ABD-7AF5-9EE3-7BCB-4A1EEF56B5B1}"/>
              </a:ext>
            </a:extLst>
          </p:cNvPr>
          <p:cNvSpPr txBox="1"/>
          <p:nvPr/>
        </p:nvSpPr>
        <p:spPr>
          <a:xfrm>
            <a:off x="5445848" y="872949"/>
            <a:ext cx="28066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solidFill>
                  <a:schemeClr val="accent1"/>
                </a:solidFill>
              </a:rPr>
              <a:t>Ec</a:t>
            </a:r>
            <a:r>
              <a:rPr lang="en-US" sz="1400" dirty="0" err="1">
                <a:solidFill>
                  <a:schemeClr val="accent1"/>
                </a:solidFill>
              </a:rPr>
              <a:t>MurD</a:t>
            </a:r>
            <a:r>
              <a:rPr lang="en-US" sz="1400" dirty="0"/>
              <a:t>:#749</a:t>
            </a:r>
          </a:p>
          <a:p>
            <a:r>
              <a:rPr lang="en-US" sz="1400" i="1" dirty="0" err="1">
                <a:solidFill>
                  <a:schemeClr val="bg2">
                    <a:lumMod val="50000"/>
                  </a:schemeClr>
                </a:solidFill>
              </a:rPr>
              <a:t>Ec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</a:rPr>
              <a:t>MurD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 symmetry related molecule</a:t>
            </a:r>
          </a:p>
        </p:txBody>
      </p:sp>
      <p:pic>
        <p:nvPicPr>
          <p:cNvPr id="15" name="Picture 14" descr="A picture containing sweet, colorful, decorated, close&#10;&#10;Description automatically generated">
            <a:extLst>
              <a:ext uri="{FF2B5EF4-FFF2-40B4-BE49-F238E27FC236}">
                <a16:creationId xmlns:a16="http://schemas.microsoft.com/office/drawing/2014/main" id="{559535A9-7529-9C0C-A35E-9A22F197E6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273" t="14132" r="28419" b="31057"/>
          <a:stretch/>
        </p:blipFill>
        <p:spPr>
          <a:xfrm>
            <a:off x="5445848" y="1427056"/>
            <a:ext cx="2569446" cy="225195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728FF88-F1E5-CA7C-0E44-8C01781287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07" r="32169"/>
          <a:stretch/>
        </p:blipFill>
        <p:spPr>
          <a:xfrm>
            <a:off x="8108752" y="2241257"/>
            <a:ext cx="3569483" cy="336475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2597E18-1CEB-851E-D7E2-CE32676D16FA}"/>
              </a:ext>
            </a:extLst>
          </p:cNvPr>
          <p:cNvSpPr txBox="1"/>
          <p:nvPr/>
        </p:nvSpPr>
        <p:spPr>
          <a:xfrm>
            <a:off x="8522293" y="1871882"/>
            <a:ext cx="28066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>
                <a:solidFill>
                  <a:schemeClr val="accent1"/>
                </a:solidFill>
              </a:rPr>
              <a:t>Ec</a:t>
            </a:r>
            <a:r>
              <a:rPr lang="en-US" sz="1400" dirty="0" err="1">
                <a:solidFill>
                  <a:schemeClr val="accent1"/>
                </a:solidFill>
              </a:rPr>
              <a:t>MurD</a:t>
            </a:r>
            <a:r>
              <a:rPr lang="en-US" sz="1400" dirty="0">
                <a:solidFill>
                  <a:schemeClr val="accent1"/>
                </a:solidFill>
              </a:rPr>
              <a:t>:</a:t>
            </a:r>
            <a:r>
              <a:rPr lang="en-US" sz="1400" dirty="0"/>
              <a:t>#759</a:t>
            </a:r>
          </a:p>
          <a:p>
            <a:r>
              <a:rPr lang="en-US" sz="1400" i="1" dirty="0" err="1">
                <a:solidFill>
                  <a:schemeClr val="bg2">
                    <a:lumMod val="50000"/>
                  </a:schemeClr>
                </a:solidFill>
              </a:rPr>
              <a:t>Ec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</a:rPr>
              <a:t>MurD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 symmetry related molecule</a:t>
            </a:r>
          </a:p>
        </p:txBody>
      </p:sp>
    </p:spTree>
    <p:extLst>
      <p:ext uri="{BB962C8B-B14F-4D97-AF65-F5344CB8AC3E}">
        <p14:creationId xmlns:p14="http://schemas.microsoft.com/office/powerpoint/2010/main" val="2436687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2ED5D2-91C1-3DFD-D7BF-DEEECD489280}"/>
              </a:ext>
            </a:extLst>
          </p:cNvPr>
          <p:cNvSpPr txBox="1"/>
          <p:nvPr/>
        </p:nvSpPr>
        <p:spPr>
          <a:xfrm>
            <a:off x="3489228" y="237507"/>
            <a:ext cx="5213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5493"/>
                </a:solidFill>
              </a:rPr>
              <a:t>What we learnt from the </a:t>
            </a:r>
            <a:r>
              <a:rPr lang="en-US" dirty="0" err="1">
                <a:solidFill>
                  <a:srgbClr val="005493"/>
                </a:solidFill>
              </a:rPr>
              <a:t>XChem</a:t>
            </a:r>
            <a:r>
              <a:rPr lang="en-US" dirty="0">
                <a:solidFill>
                  <a:srgbClr val="005493"/>
                </a:solidFill>
              </a:rPr>
              <a:t> </a:t>
            </a:r>
            <a:r>
              <a:rPr lang="en-US" b="1" dirty="0">
                <a:solidFill>
                  <a:srgbClr val="005493"/>
                </a:solidFill>
              </a:rPr>
              <a:t>apo</a:t>
            </a:r>
            <a:r>
              <a:rPr lang="en-US" dirty="0">
                <a:solidFill>
                  <a:srgbClr val="005493"/>
                </a:solidFill>
              </a:rPr>
              <a:t> proteins efforts?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602DC6-C223-AB95-32B8-FD8A788D93BE}"/>
              </a:ext>
            </a:extLst>
          </p:cNvPr>
          <p:cNvSpPr txBox="1"/>
          <p:nvPr/>
        </p:nvSpPr>
        <p:spPr>
          <a:xfrm>
            <a:off x="1031173" y="606839"/>
            <a:ext cx="101296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Low hit rate.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Protein flexibility within the crystal allowed finding a new pocket in </a:t>
            </a:r>
            <a:r>
              <a:rPr lang="en-US" sz="1600" i="1" dirty="0" err="1"/>
              <a:t>Ec</a:t>
            </a:r>
            <a:r>
              <a:rPr lang="en-US" sz="1600" dirty="0" err="1"/>
              <a:t>MurE</a:t>
            </a:r>
            <a:r>
              <a:rPr lang="en-US" sz="1600" dirty="0"/>
              <a:t>, but more enzymatic information is needed to validate if inhibition could be achieved targeting the new pocket.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 err="1"/>
              <a:t>Ec</a:t>
            </a:r>
            <a:r>
              <a:rPr lang="en-US" sz="1600" dirty="0" err="1"/>
              <a:t>MurE</a:t>
            </a:r>
            <a:r>
              <a:rPr lang="en-US" sz="1600" dirty="0"/>
              <a:t> flexibility was also observed when the soaking with the dual inhibitors was carried out, showing a more closed conformation.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 err="1"/>
              <a:t>Ec</a:t>
            </a:r>
            <a:r>
              <a:rPr lang="en-US" sz="1600" dirty="0" err="1"/>
              <a:t>MurD</a:t>
            </a:r>
            <a:r>
              <a:rPr lang="en-US" sz="1600" dirty="0"/>
              <a:t> </a:t>
            </a:r>
            <a:r>
              <a:rPr lang="en-US" sz="1600" dirty="0" err="1"/>
              <a:t>crystallises</a:t>
            </a:r>
            <a:r>
              <a:rPr lang="en-US" sz="1600" dirty="0"/>
              <a:t> with the same </a:t>
            </a:r>
            <a:r>
              <a:rPr lang="en-US" sz="1600" dirty="0" err="1"/>
              <a:t>crystallisation</a:t>
            </a:r>
            <a:r>
              <a:rPr lang="en-US" sz="1600" dirty="0"/>
              <a:t> packing.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To target the ATP pocket we might need a closed conformation.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F6E78D-B4C2-56B5-4DE5-0001CA415129}"/>
              </a:ext>
            </a:extLst>
          </p:cNvPr>
          <p:cNvSpPr txBox="1"/>
          <p:nvPr/>
        </p:nvSpPr>
        <p:spPr>
          <a:xfrm>
            <a:off x="2707891" y="2496714"/>
            <a:ext cx="708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5493"/>
                </a:solidFill>
              </a:rPr>
              <a:t>Summary of the effort to make </a:t>
            </a:r>
            <a:r>
              <a:rPr lang="en-US" b="1" dirty="0">
                <a:solidFill>
                  <a:srgbClr val="005493"/>
                </a:solidFill>
              </a:rPr>
              <a:t>closed</a:t>
            </a:r>
            <a:r>
              <a:rPr lang="en-US" dirty="0">
                <a:solidFill>
                  <a:srgbClr val="005493"/>
                </a:solidFill>
              </a:rPr>
              <a:t> conformation structures for </a:t>
            </a:r>
            <a:r>
              <a:rPr lang="en-US" dirty="0" err="1">
                <a:solidFill>
                  <a:srgbClr val="005493"/>
                </a:solidFill>
              </a:rPr>
              <a:t>XChem</a:t>
            </a:r>
            <a:endParaRPr lang="en-US" dirty="0">
              <a:solidFill>
                <a:srgbClr val="005493"/>
              </a:solidFill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60D83F3F-7CAA-ECCC-56E9-D19E6C6060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2688146"/>
              </p:ext>
            </p:extLst>
          </p:nvPr>
        </p:nvGraphicFramePr>
        <p:xfrm>
          <a:off x="1623555" y="2866046"/>
          <a:ext cx="8992383" cy="360368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92491">
                  <a:extLst>
                    <a:ext uri="{9D8B030D-6E8A-4147-A177-3AD203B41FA5}">
                      <a16:colId xmlns:a16="http://schemas.microsoft.com/office/drawing/2014/main" val="521806851"/>
                    </a:ext>
                  </a:extLst>
                </a:gridCol>
                <a:gridCol w="2113808">
                  <a:extLst>
                    <a:ext uri="{9D8B030D-6E8A-4147-A177-3AD203B41FA5}">
                      <a16:colId xmlns:a16="http://schemas.microsoft.com/office/drawing/2014/main" val="1547031996"/>
                    </a:ext>
                  </a:extLst>
                </a:gridCol>
                <a:gridCol w="1724470">
                  <a:extLst>
                    <a:ext uri="{9D8B030D-6E8A-4147-A177-3AD203B41FA5}">
                      <a16:colId xmlns:a16="http://schemas.microsoft.com/office/drawing/2014/main" val="1730901175"/>
                    </a:ext>
                  </a:extLst>
                </a:gridCol>
                <a:gridCol w="807522">
                  <a:extLst>
                    <a:ext uri="{9D8B030D-6E8A-4147-A177-3AD203B41FA5}">
                      <a16:colId xmlns:a16="http://schemas.microsoft.com/office/drawing/2014/main" val="2561870488"/>
                    </a:ext>
                  </a:extLst>
                </a:gridCol>
                <a:gridCol w="2075634">
                  <a:extLst>
                    <a:ext uri="{9D8B030D-6E8A-4147-A177-3AD203B41FA5}">
                      <a16:colId xmlns:a16="http://schemas.microsoft.com/office/drawing/2014/main" val="982421615"/>
                    </a:ext>
                  </a:extLst>
                </a:gridCol>
                <a:gridCol w="1378458">
                  <a:extLst>
                    <a:ext uri="{9D8B030D-6E8A-4147-A177-3AD203B41FA5}">
                      <a16:colId xmlns:a16="http://schemas.microsoft.com/office/drawing/2014/main" val="1763001459"/>
                    </a:ext>
                  </a:extLst>
                </a:gridCol>
              </a:tblGrid>
              <a:tr h="338804">
                <a:tc gridSpan="3">
                  <a:txBody>
                    <a:bodyPr/>
                    <a:lstStyle/>
                    <a:p>
                      <a:pPr algn="ctr"/>
                      <a:r>
                        <a:rPr lang="en-US" sz="1200" i="1" dirty="0" err="1"/>
                        <a:t>Ec</a:t>
                      </a:r>
                      <a:r>
                        <a:rPr lang="en-US" sz="1200" dirty="0" err="1"/>
                        <a:t>MurE</a:t>
                      </a:r>
                      <a:endParaRPr 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200" i="1" dirty="0" err="1"/>
                        <a:t>Ec</a:t>
                      </a:r>
                      <a:r>
                        <a:rPr lang="en-US" sz="1200" dirty="0" err="1"/>
                        <a:t>MurD</a:t>
                      </a:r>
                      <a:endParaRPr 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920415"/>
                  </a:ext>
                </a:extLst>
              </a:tr>
              <a:tr h="338804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Ligand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Screens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Results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Ligand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Screens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Results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772999"/>
                  </a:ext>
                </a:extLst>
              </a:tr>
              <a:tr h="425326">
                <a:tc>
                  <a:txBody>
                    <a:bodyPr/>
                    <a:lstStyle/>
                    <a:p>
                      <a:r>
                        <a:rPr lang="en-US" sz="1200" dirty="0"/>
                        <a:t>ATP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6 commercial screens, 2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Apo crystals obtained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9 commercial screens, 2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No crystals yet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584343"/>
                  </a:ext>
                </a:extLst>
              </a:tr>
              <a:tr h="425326">
                <a:tc>
                  <a:txBody>
                    <a:bodyPr/>
                    <a:lstStyle/>
                    <a:p>
                      <a:r>
                        <a:rPr lang="en-US" sz="1200" dirty="0"/>
                        <a:t>ADP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 commercial screens, 2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Apo crystals obtained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ADP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 commercial screens, 3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Structure obtained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160571"/>
                  </a:ext>
                </a:extLst>
              </a:tr>
              <a:tr h="425326">
                <a:tc>
                  <a:txBody>
                    <a:bodyPr/>
                    <a:lstStyle/>
                    <a:p>
                      <a:r>
                        <a:rPr lang="en-US" sz="1200" dirty="0"/>
                        <a:t>AMPPCP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6 commercial screens, 2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No crystals yet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AMPPCP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 commercial screens, 3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Structure obtained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6064396"/>
                  </a:ext>
                </a:extLst>
              </a:tr>
              <a:tr h="425326">
                <a:tc>
                  <a:txBody>
                    <a:bodyPr/>
                    <a:lstStyle/>
                    <a:p>
                      <a:r>
                        <a:rPr lang="en-US" sz="1200" dirty="0"/>
                        <a:t>UMT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6 commercial screens, 1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No crystals yet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 commercial screens, 3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Structure obtained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246066"/>
                  </a:ext>
                </a:extLst>
              </a:tr>
              <a:tr h="595457">
                <a:tc>
                  <a:txBody>
                    <a:bodyPr/>
                    <a:lstStyle/>
                    <a:p>
                      <a:r>
                        <a:rPr lang="en-US" sz="1200" dirty="0"/>
                        <a:t>Phosphate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6 commercial screens, 3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No crystals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Dual inhibitors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6 commercial screens, 3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No crystals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2882325"/>
                  </a:ext>
                </a:extLst>
              </a:tr>
              <a:tr h="425326">
                <a:tc>
                  <a:txBody>
                    <a:bodyPr/>
                    <a:lstStyle/>
                    <a:p>
                      <a:r>
                        <a:rPr lang="en-US" sz="1200"/>
                        <a:t>Dual inhibitors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6 commercial screens, 3 protein/ligand concentrations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Crystals, poor resolution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7927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5205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D31B29B-7BB5-468F-11D1-97AAB9762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82" r="28069" b="3723"/>
          <a:stretch/>
        </p:blipFill>
        <p:spPr>
          <a:xfrm>
            <a:off x="4136169" y="1366751"/>
            <a:ext cx="3682984" cy="4484951"/>
          </a:xfrm>
          <a:prstGeom prst="rect">
            <a:avLst/>
          </a:prstGeom>
        </p:spPr>
      </p:pic>
      <p:pic>
        <p:nvPicPr>
          <p:cNvPr id="22" name="Picture 21" descr="A picture containing key, necklet, outdoor object&#10;&#10;Description automatically generated">
            <a:extLst>
              <a:ext uri="{FF2B5EF4-FFF2-40B4-BE49-F238E27FC236}">
                <a16:creationId xmlns:a16="http://schemas.microsoft.com/office/drawing/2014/main" id="{50BA500C-9B8C-7EAB-9DB1-E19EF7CE93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63" t="2441" r="28069" b="3896"/>
          <a:stretch/>
        </p:blipFill>
        <p:spPr>
          <a:xfrm>
            <a:off x="7777936" y="1463362"/>
            <a:ext cx="4017602" cy="42917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8F4F50D-8CB5-D30F-6C20-955C4CBA8842}"/>
              </a:ext>
            </a:extLst>
          </p:cNvPr>
          <p:cNvSpPr txBox="1"/>
          <p:nvPr/>
        </p:nvSpPr>
        <p:spPr>
          <a:xfrm>
            <a:off x="3710283" y="183527"/>
            <a:ext cx="47714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5493"/>
                </a:solidFill>
              </a:rPr>
              <a:t>Closed </a:t>
            </a:r>
            <a:r>
              <a:rPr lang="en-US" sz="2000" i="1" dirty="0" err="1">
                <a:solidFill>
                  <a:srgbClr val="005493"/>
                </a:solidFill>
              </a:rPr>
              <a:t>Ec</a:t>
            </a:r>
            <a:r>
              <a:rPr lang="en-US" sz="2000" dirty="0" err="1">
                <a:solidFill>
                  <a:srgbClr val="005493"/>
                </a:solidFill>
              </a:rPr>
              <a:t>MurD</a:t>
            </a:r>
            <a:r>
              <a:rPr lang="en-US" sz="2000" dirty="0">
                <a:solidFill>
                  <a:srgbClr val="005493"/>
                </a:solidFill>
              </a:rPr>
              <a:t> structures recently obtained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7FC97D-9E83-9AF4-E6CD-B893A7039DC2}"/>
              </a:ext>
            </a:extLst>
          </p:cNvPr>
          <p:cNvSpPr txBox="1"/>
          <p:nvPr/>
        </p:nvSpPr>
        <p:spPr>
          <a:xfrm>
            <a:off x="1586394" y="740413"/>
            <a:ext cx="12558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/>
              <a:t>Ec</a:t>
            </a:r>
            <a:r>
              <a:rPr lang="en-US" sz="1600" dirty="0" err="1"/>
              <a:t>MurD:ADP</a:t>
            </a:r>
            <a:endParaRPr lang="en-US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9122DB-3127-9796-5D78-EF2D3D470AE9}"/>
              </a:ext>
            </a:extLst>
          </p:cNvPr>
          <p:cNvSpPr txBox="1"/>
          <p:nvPr/>
        </p:nvSpPr>
        <p:spPr>
          <a:xfrm>
            <a:off x="5005446" y="738069"/>
            <a:ext cx="1624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/>
              <a:t>Ec</a:t>
            </a:r>
            <a:r>
              <a:rPr lang="en-US" sz="1600" dirty="0" err="1"/>
              <a:t>MurD:AMPPCP</a:t>
            </a:r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41A388-1DE0-A83A-8743-D2E5FF8C40DD}"/>
              </a:ext>
            </a:extLst>
          </p:cNvPr>
          <p:cNvSpPr txBox="1"/>
          <p:nvPr/>
        </p:nvSpPr>
        <p:spPr>
          <a:xfrm>
            <a:off x="9031073" y="740628"/>
            <a:ext cx="13295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err="1"/>
              <a:t>Ec</a:t>
            </a:r>
            <a:r>
              <a:rPr lang="en-US" sz="1600" dirty="0" err="1"/>
              <a:t>MurD:UMA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A69C53-A8B0-79D2-75B9-C6178098FCC2}"/>
              </a:ext>
            </a:extLst>
          </p:cNvPr>
          <p:cNvSpPr txBox="1"/>
          <p:nvPr/>
        </p:nvSpPr>
        <p:spPr>
          <a:xfrm>
            <a:off x="1895242" y="1028197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1.7 </a:t>
            </a:r>
            <a:r>
              <a:rPr lang="en-US" sz="1400" dirty="0" err="1"/>
              <a:t>Å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5955C6-4B29-CE79-8C59-F2A04013DC33}"/>
              </a:ext>
            </a:extLst>
          </p:cNvPr>
          <p:cNvSpPr txBox="1"/>
          <p:nvPr/>
        </p:nvSpPr>
        <p:spPr>
          <a:xfrm>
            <a:off x="5539437" y="1046934"/>
            <a:ext cx="5565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2.0 </a:t>
            </a:r>
            <a:r>
              <a:rPr lang="en-US" sz="1400" dirty="0" err="1"/>
              <a:t>Å</a:t>
            </a:r>
            <a:endParaRPr lang="en-US" sz="1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DB32C6-0C2C-3A8B-7AE2-1246A7267B3C}"/>
              </a:ext>
            </a:extLst>
          </p:cNvPr>
          <p:cNvSpPr txBox="1"/>
          <p:nvPr/>
        </p:nvSpPr>
        <p:spPr>
          <a:xfrm>
            <a:off x="8556958" y="1058973"/>
            <a:ext cx="26350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2.8 </a:t>
            </a:r>
            <a:r>
              <a:rPr lang="en-US" sz="1400" dirty="0" err="1"/>
              <a:t>Å</a:t>
            </a:r>
            <a:r>
              <a:rPr lang="en-US" sz="1400" dirty="0"/>
              <a:t> (ligand density is very good)</a:t>
            </a:r>
          </a:p>
        </p:txBody>
      </p:sp>
      <p:pic>
        <p:nvPicPr>
          <p:cNvPr id="15" name="Picture 14" descr="A close-up of a green plant&#10;&#10;Description automatically generated with low confidence">
            <a:extLst>
              <a:ext uri="{FF2B5EF4-FFF2-40B4-BE49-F238E27FC236}">
                <a16:creationId xmlns:a16="http://schemas.microsoft.com/office/drawing/2014/main" id="{71A5E231-0956-F1BF-606C-9654931FCA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003" r="28069" b="2441"/>
          <a:stretch/>
        </p:blipFill>
        <p:spPr>
          <a:xfrm>
            <a:off x="767440" y="1366751"/>
            <a:ext cx="3368729" cy="429172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B982930-95F8-E501-F288-018F8285E62A}"/>
              </a:ext>
            </a:extLst>
          </p:cNvPr>
          <p:cNvSpPr txBox="1"/>
          <p:nvPr/>
        </p:nvSpPr>
        <p:spPr>
          <a:xfrm>
            <a:off x="1091964" y="1494816"/>
            <a:ext cx="988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accent6"/>
                </a:solidFill>
              </a:rPr>
              <a:t>Ec</a:t>
            </a:r>
            <a:r>
              <a:rPr lang="en-US" sz="1200" dirty="0" err="1">
                <a:solidFill>
                  <a:schemeClr val="accent6"/>
                </a:solidFill>
              </a:rPr>
              <a:t>MurD:ADP</a:t>
            </a:r>
            <a:endParaRPr lang="en-US" sz="1200" dirty="0">
              <a:solidFill>
                <a:schemeClr val="accent6"/>
              </a:solidFill>
            </a:endParaRPr>
          </a:p>
          <a:p>
            <a:r>
              <a:rPr lang="en-US" sz="1200" i="1" dirty="0" err="1"/>
              <a:t>Ec</a:t>
            </a:r>
            <a:r>
              <a:rPr lang="en-US" sz="1200" dirty="0" err="1"/>
              <a:t>MurD</a:t>
            </a:r>
            <a:r>
              <a:rPr lang="en-US" sz="1200" dirty="0"/>
              <a:t> apo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B46CF5-23C2-EF81-9750-A7160279FC4A}"/>
              </a:ext>
            </a:extLst>
          </p:cNvPr>
          <p:cNvSpPr txBox="1"/>
          <p:nvPr/>
        </p:nvSpPr>
        <p:spPr>
          <a:xfrm>
            <a:off x="4669411" y="1494816"/>
            <a:ext cx="1267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accent5"/>
                </a:solidFill>
              </a:rPr>
              <a:t>Ec</a:t>
            </a:r>
            <a:r>
              <a:rPr lang="en-US" sz="1200" dirty="0" err="1">
                <a:solidFill>
                  <a:schemeClr val="accent5"/>
                </a:solidFill>
              </a:rPr>
              <a:t>MurD:AMPPCP</a:t>
            </a:r>
            <a:endParaRPr lang="en-US" sz="1200" dirty="0">
              <a:solidFill>
                <a:schemeClr val="accent5"/>
              </a:solidFill>
            </a:endParaRPr>
          </a:p>
          <a:p>
            <a:r>
              <a:rPr lang="en-US" sz="1200" i="1" dirty="0" err="1"/>
              <a:t>Ec</a:t>
            </a:r>
            <a:r>
              <a:rPr lang="en-US" sz="1200" dirty="0" err="1"/>
              <a:t>MurD</a:t>
            </a:r>
            <a:r>
              <a:rPr lang="en-US" sz="1200" dirty="0"/>
              <a:t> apo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1446CC-7B56-36DB-9E62-76813AE6618C}"/>
              </a:ext>
            </a:extLst>
          </p:cNvPr>
          <p:cNvSpPr txBox="1"/>
          <p:nvPr/>
        </p:nvSpPr>
        <p:spPr>
          <a:xfrm>
            <a:off x="8319074" y="1494816"/>
            <a:ext cx="10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accent4">
                    <a:lumMod val="75000"/>
                  </a:schemeClr>
                </a:solidFill>
              </a:rPr>
              <a:t>Ec</a:t>
            </a:r>
            <a:r>
              <a:rPr lang="en-US" sz="1200" dirty="0" err="1">
                <a:solidFill>
                  <a:schemeClr val="accent4">
                    <a:lumMod val="75000"/>
                  </a:schemeClr>
                </a:solidFill>
              </a:rPr>
              <a:t>MurD:UMA</a:t>
            </a:r>
            <a:endParaRPr lang="en-US" sz="1200" i="1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i="1" dirty="0" err="1"/>
              <a:t>Ec</a:t>
            </a:r>
            <a:r>
              <a:rPr lang="en-US" sz="1200" dirty="0" err="1"/>
              <a:t>MurD</a:t>
            </a:r>
            <a:r>
              <a:rPr lang="en-US" sz="1200" dirty="0"/>
              <a:t> apo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48BFBE-2D26-5ED4-1C03-217979BC5A06}"/>
              </a:ext>
            </a:extLst>
          </p:cNvPr>
          <p:cNvSpPr txBox="1"/>
          <p:nvPr/>
        </p:nvSpPr>
        <p:spPr>
          <a:xfrm>
            <a:off x="808657" y="5828822"/>
            <a:ext cx="7010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There aren’t </a:t>
            </a:r>
            <a:r>
              <a:rPr lang="en-US" sz="1400" i="1" dirty="0" err="1"/>
              <a:t>Ec</a:t>
            </a:r>
            <a:r>
              <a:rPr lang="en-US" sz="1400" dirty="0" err="1"/>
              <a:t>MurD</a:t>
            </a:r>
            <a:r>
              <a:rPr lang="en-US" sz="1400" dirty="0"/>
              <a:t> with ADP or AMPPCP only structures in the PDB. These should be fully refined and uploaded to the PDB.</a:t>
            </a:r>
          </a:p>
        </p:txBody>
      </p:sp>
    </p:spTree>
    <p:extLst>
      <p:ext uri="{BB962C8B-B14F-4D97-AF65-F5344CB8AC3E}">
        <p14:creationId xmlns:p14="http://schemas.microsoft.com/office/powerpoint/2010/main" val="2951661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2A5C295-7C77-2753-6999-02E7FA21F05D}"/>
              </a:ext>
            </a:extLst>
          </p:cNvPr>
          <p:cNvSpPr txBox="1"/>
          <p:nvPr/>
        </p:nvSpPr>
        <p:spPr>
          <a:xfrm>
            <a:off x="3860193" y="183309"/>
            <a:ext cx="447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005493"/>
                </a:solidFill>
              </a:rPr>
              <a:t>Ec</a:t>
            </a:r>
            <a:r>
              <a:rPr lang="en-US" sz="2000" dirty="0" err="1">
                <a:solidFill>
                  <a:srgbClr val="005493"/>
                </a:solidFill>
              </a:rPr>
              <a:t>MurD</a:t>
            </a:r>
            <a:r>
              <a:rPr lang="en-US" sz="2000" dirty="0">
                <a:solidFill>
                  <a:srgbClr val="005493"/>
                </a:solidFill>
              </a:rPr>
              <a:t> structure comparisons – ATP site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0A79E6-4C93-71C3-66E9-3E9DDFE8063F}"/>
              </a:ext>
            </a:extLst>
          </p:cNvPr>
          <p:cNvSpPr txBox="1"/>
          <p:nvPr/>
        </p:nvSpPr>
        <p:spPr>
          <a:xfrm>
            <a:off x="1223351" y="5051200"/>
            <a:ext cx="974529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Conclusions: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These new structures could deliver better ATP pocket conformations for </a:t>
            </a:r>
            <a:r>
              <a:rPr lang="en-US" sz="1600" dirty="0" err="1"/>
              <a:t>XChem</a:t>
            </a:r>
            <a:r>
              <a:rPr lang="en-US" sz="1600" dirty="0"/>
              <a:t> and other soaking experiments.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 would follow up </a:t>
            </a:r>
            <a:r>
              <a:rPr lang="en-US" sz="1600" i="1" dirty="0" err="1"/>
              <a:t>Ec</a:t>
            </a:r>
            <a:r>
              <a:rPr lang="en-US" sz="1600" dirty="0" err="1"/>
              <a:t>MurD:ADP</a:t>
            </a:r>
            <a:r>
              <a:rPr lang="en-US" sz="1600" dirty="0"/>
              <a:t> instead of </a:t>
            </a:r>
            <a:r>
              <a:rPr lang="en-US" sz="1600" i="1" dirty="0" err="1"/>
              <a:t>Ec</a:t>
            </a:r>
            <a:r>
              <a:rPr lang="en-US" sz="1600" dirty="0" err="1"/>
              <a:t>MurD:AMPPCP</a:t>
            </a:r>
            <a:r>
              <a:rPr lang="en-US" sz="1600" dirty="0"/>
              <a:t>. It will be easier to soak out the ADP.</a:t>
            </a:r>
          </a:p>
          <a:p>
            <a:endParaRPr lang="en-US" sz="1600" b="1" dirty="0"/>
          </a:p>
          <a:p>
            <a:r>
              <a:rPr lang="en-US" sz="1600" b="1" dirty="0"/>
              <a:t>On going work: </a:t>
            </a:r>
            <a:r>
              <a:rPr lang="en-US" sz="1600" dirty="0"/>
              <a:t>Follow-up work on </a:t>
            </a:r>
            <a:r>
              <a:rPr lang="en-US" sz="1600" i="1" dirty="0" err="1"/>
              <a:t>Ec</a:t>
            </a:r>
            <a:r>
              <a:rPr lang="en-US" sz="1600" dirty="0" err="1"/>
              <a:t>MurD:ADP</a:t>
            </a:r>
            <a:r>
              <a:rPr lang="en-US" sz="1600" dirty="0"/>
              <a:t> and </a:t>
            </a:r>
            <a:r>
              <a:rPr lang="en-US" sz="1600" i="1" dirty="0" err="1"/>
              <a:t>Ec</a:t>
            </a:r>
            <a:r>
              <a:rPr lang="en-US" sz="1600" dirty="0" err="1"/>
              <a:t>MurD:UMA</a:t>
            </a:r>
            <a:r>
              <a:rPr lang="en-US" sz="1600" dirty="0"/>
              <a:t> to </a:t>
            </a:r>
            <a:r>
              <a:rPr lang="en-US" sz="1600" dirty="0" err="1"/>
              <a:t>optimise</a:t>
            </a:r>
            <a:r>
              <a:rPr lang="en-US" sz="1600" dirty="0"/>
              <a:t> crystals for </a:t>
            </a:r>
            <a:r>
              <a:rPr lang="en-US" sz="1600" dirty="0" err="1"/>
              <a:t>XChem</a:t>
            </a:r>
            <a:r>
              <a:rPr lang="en-US" sz="1600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F01B52-80E5-559B-5C77-E2354B59864D}"/>
              </a:ext>
            </a:extLst>
          </p:cNvPr>
          <p:cNvSpPr txBox="1"/>
          <p:nvPr/>
        </p:nvSpPr>
        <p:spPr>
          <a:xfrm>
            <a:off x="3183488" y="676752"/>
            <a:ext cx="9888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accent6"/>
                </a:solidFill>
              </a:rPr>
              <a:t>Ec</a:t>
            </a:r>
            <a:r>
              <a:rPr lang="en-US" sz="1200" dirty="0" err="1">
                <a:solidFill>
                  <a:schemeClr val="accent6"/>
                </a:solidFill>
              </a:rPr>
              <a:t>MurD:</a:t>
            </a:r>
            <a:r>
              <a:rPr lang="en-US" sz="1200" dirty="0" err="1"/>
              <a:t>ADP</a:t>
            </a:r>
            <a:endParaRPr lang="en-US" sz="1200" dirty="0"/>
          </a:p>
          <a:p>
            <a:r>
              <a:rPr lang="en-US" sz="1200" i="1" dirty="0" err="1">
                <a:solidFill>
                  <a:schemeClr val="accent3">
                    <a:lumMod val="50000"/>
                  </a:schemeClr>
                </a:solidFill>
              </a:rPr>
              <a:t>Ec</a:t>
            </a:r>
            <a:r>
              <a:rPr lang="en-US" sz="1200" dirty="0" err="1">
                <a:solidFill>
                  <a:schemeClr val="accent3">
                    <a:lumMod val="50000"/>
                  </a:schemeClr>
                </a:solidFill>
              </a:rPr>
              <a:t>MurD</a:t>
            </a:r>
            <a:r>
              <a:rPr lang="en-US" sz="1200" dirty="0">
                <a:solidFill>
                  <a:schemeClr val="accent3">
                    <a:lumMod val="50000"/>
                  </a:schemeClr>
                </a:solidFill>
              </a:rPr>
              <a:t> apo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CC7965-6E43-CCB1-21CF-B576684747BC}"/>
              </a:ext>
            </a:extLst>
          </p:cNvPr>
          <p:cNvSpPr txBox="1"/>
          <p:nvPr/>
        </p:nvSpPr>
        <p:spPr>
          <a:xfrm>
            <a:off x="7717839" y="676751"/>
            <a:ext cx="1044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>
                <a:solidFill>
                  <a:schemeClr val="accent6"/>
                </a:solidFill>
              </a:rPr>
              <a:t>Ec</a:t>
            </a:r>
            <a:r>
              <a:rPr lang="en-US" sz="1200" dirty="0" err="1">
                <a:solidFill>
                  <a:schemeClr val="accent6"/>
                </a:solidFill>
              </a:rPr>
              <a:t>MurD:</a:t>
            </a:r>
            <a:r>
              <a:rPr lang="en-US" sz="1200" dirty="0" err="1"/>
              <a:t>ADP</a:t>
            </a:r>
            <a:endParaRPr lang="en-US" sz="12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i="1" dirty="0" err="1">
                <a:solidFill>
                  <a:schemeClr val="accent4">
                    <a:lumMod val="75000"/>
                  </a:schemeClr>
                </a:solidFill>
              </a:rPr>
              <a:t>Ec</a:t>
            </a:r>
            <a:r>
              <a:rPr lang="en-US" sz="1200" dirty="0" err="1">
                <a:solidFill>
                  <a:schemeClr val="accent4">
                    <a:lumMod val="75000"/>
                  </a:schemeClr>
                </a:solidFill>
              </a:rPr>
              <a:t>MurD</a:t>
            </a:r>
            <a:r>
              <a:rPr lang="en-US" sz="1200" dirty="0" err="1">
                <a:solidFill>
                  <a:schemeClr val="accent6"/>
                </a:solidFill>
              </a:rPr>
              <a:t>:</a:t>
            </a:r>
            <a:r>
              <a:rPr lang="en-US" sz="1200" dirty="0" err="1"/>
              <a:t>UMA</a:t>
            </a:r>
            <a:endParaRPr lang="en-US" sz="1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872553B-FABA-54EC-33D5-6EC7446F14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38" t="8507" r="15045" b="4791"/>
          <a:stretch/>
        </p:blipFill>
        <p:spPr>
          <a:xfrm>
            <a:off x="1442113" y="1145080"/>
            <a:ext cx="4471609" cy="36414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5970A6D-995E-CB5E-42FD-ACF5666E42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94" t="4033" r="17333" b="6033"/>
          <a:stretch/>
        </p:blipFill>
        <p:spPr>
          <a:xfrm>
            <a:off x="6678330" y="1138416"/>
            <a:ext cx="3594383" cy="364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107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1C7FE0-D3EA-8183-77B5-7F78A5B9F9CA}"/>
              </a:ext>
            </a:extLst>
          </p:cNvPr>
          <p:cNvSpPr txBox="1"/>
          <p:nvPr/>
        </p:nvSpPr>
        <p:spPr>
          <a:xfrm>
            <a:off x="4902853" y="177495"/>
            <a:ext cx="23862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5493"/>
                </a:solidFill>
              </a:rPr>
              <a:t>Proposed action plan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8BA76E-3AE4-4D4C-91C4-97C453698F8C}"/>
              </a:ext>
            </a:extLst>
          </p:cNvPr>
          <p:cNvSpPr txBox="1"/>
          <p:nvPr/>
        </p:nvSpPr>
        <p:spPr>
          <a:xfrm>
            <a:off x="950026" y="958731"/>
            <a:ext cx="6472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Follow-up new </a:t>
            </a:r>
            <a:r>
              <a:rPr lang="en-US" i="1" dirty="0" err="1"/>
              <a:t>Ec</a:t>
            </a:r>
            <a:r>
              <a:rPr lang="en-US" dirty="0" err="1"/>
              <a:t>MurD</a:t>
            </a:r>
            <a:r>
              <a:rPr lang="en-US" dirty="0"/>
              <a:t> </a:t>
            </a:r>
            <a:r>
              <a:rPr lang="en-US" b="1" dirty="0"/>
              <a:t>closed</a:t>
            </a:r>
            <a:r>
              <a:rPr lang="en-US" dirty="0"/>
              <a:t> conformation structures for </a:t>
            </a:r>
            <a:r>
              <a:rPr lang="en-US" b="1" dirty="0" err="1"/>
              <a:t>XChem</a:t>
            </a:r>
            <a:r>
              <a:rPr lang="en-US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762BE5-5FDB-6E39-3C80-0D0A89E913AE}"/>
              </a:ext>
            </a:extLst>
          </p:cNvPr>
          <p:cNvSpPr txBox="1"/>
          <p:nvPr/>
        </p:nvSpPr>
        <p:spPr>
          <a:xfrm>
            <a:off x="950026" y="1522261"/>
            <a:ext cx="6043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Co-crystallization</a:t>
            </a:r>
            <a:r>
              <a:rPr lang="en-US" dirty="0"/>
              <a:t> with the new hits obtained from the assays.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628311-664C-8300-505C-14350BEF3976}"/>
              </a:ext>
            </a:extLst>
          </p:cNvPr>
          <p:cNvSpPr txBox="1"/>
          <p:nvPr/>
        </p:nvSpPr>
        <p:spPr>
          <a:xfrm>
            <a:off x="950025" y="2115676"/>
            <a:ext cx="7540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Soaking</a:t>
            </a:r>
            <a:r>
              <a:rPr lang="en-US" dirty="0"/>
              <a:t> with the new hits obtained from assays: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Apo crystals (already grown): </a:t>
            </a:r>
            <a:r>
              <a:rPr lang="en-US" i="1" dirty="0" err="1"/>
              <a:t>Ec</a:t>
            </a:r>
            <a:r>
              <a:rPr lang="en-US" dirty="0" err="1"/>
              <a:t>MurE</a:t>
            </a:r>
            <a:r>
              <a:rPr lang="en-US" dirty="0"/>
              <a:t> and </a:t>
            </a:r>
            <a:r>
              <a:rPr lang="en-US" i="1" dirty="0" err="1"/>
              <a:t>Ec</a:t>
            </a:r>
            <a:r>
              <a:rPr lang="en-US" dirty="0" err="1"/>
              <a:t>MurD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err="1"/>
              <a:t>Ec</a:t>
            </a:r>
            <a:r>
              <a:rPr lang="en-US" dirty="0" err="1"/>
              <a:t>MurD:ADP</a:t>
            </a:r>
            <a:r>
              <a:rPr lang="en-US" dirty="0"/>
              <a:t>, when new crystals are obtained (include previous hits too)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 err="1"/>
              <a:t>Ec</a:t>
            </a:r>
            <a:r>
              <a:rPr lang="en-US" dirty="0" err="1"/>
              <a:t>MurD:UMA</a:t>
            </a:r>
            <a:r>
              <a:rPr lang="en-US" dirty="0"/>
              <a:t>, when new crystals are obtained (include previous hits too)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BB75E5-2AC1-BB24-BE4C-2E25B0840BE8}"/>
              </a:ext>
            </a:extLst>
          </p:cNvPr>
          <p:cNvSpPr txBox="1"/>
          <p:nvPr/>
        </p:nvSpPr>
        <p:spPr>
          <a:xfrm>
            <a:off x="950025" y="3942059"/>
            <a:ext cx="7315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Prepare more screens to search for </a:t>
            </a:r>
            <a:r>
              <a:rPr lang="en-US" dirty="0" err="1"/>
              <a:t>EcMurE</a:t>
            </a:r>
            <a:r>
              <a:rPr lang="en-US" dirty="0"/>
              <a:t> close conformation structures.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ED11AA-5E1D-C23F-AC95-F9FE9DB10953}"/>
              </a:ext>
            </a:extLst>
          </p:cNvPr>
          <p:cNvSpPr txBox="1"/>
          <p:nvPr/>
        </p:nvSpPr>
        <p:spPr>
          <a:xfrm>
            <a:off x="950026" y="4441474"/>
            <a:ext cx="8645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</a:t>
            </a:r>
            <a:r>
              <a:rPr lang="en-US" dirty="0" err="1"/>
              <a:t>EcMurC</a:t>
            </a:r>
            <a:r>
              <a:rPr lang="en-US" dirty="0"/>
              <a:t> and/or </a:t>
            </a:r>
            <a:r>
              <a:rPr lang="en-US" dirty="0" err="1"/>
              <a:t>PaMurC</a:t>
            </a:r>
            <a:r>
              <a:rPr lang="en-US" dirty="0"/>
              <a:t> </a:t>
            </a:r>
            <a:r>
              <a:rPr lang="en-US" dirty="0" err="1"/>
              <a:t>crystallisation</a:t>
            </a:r>
            <a:r>
              <a:rPr lang="en-US" dirty="0"/>
              <a:t> work including apo and close conformations.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5C3D9B-2878-B64D-CDCB-414EA123E3DF}"/>
              </a:ext>
            </a:extLst>
          </p:cNvPr>
          <p:cNvSpPr txBox="1"/>
          <p:nvPr/>
        </p:nvSpPr>
        <p:spPr>
          <a:xfrm>
            <a:off x="950025" y="5820712"/>
            <a:ext cx="7780976" cy="369332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Proposed follow up meeting for evaluating the </a:t>
            </a:r>
            <a:r>
              <a:rPr lang="en-US" dirty="0" err="1"/>
              <a:t>crystallisation</a:t>
            </a:r>
            <a:r>
              <a:rPr lang="en-US" dirty="0"/>
              <a:t> efforts: In 4 months.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EE71C6-4881-E89A-9957-2641C926ABEF}"/>
              </a:ext>
            </a:extLst>
          </p:cNvPr>
          <p:cNvSpPr txBox="1"/>
          <p:nvPr/>
        </p:nvSpPr>
        <p:spPr>
          <a:xfrm>
            <a:off x="8490857" y="859109"/>
            <a:ext cx="3528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Ideally, run </a:t>
            </a:r>
            <a:r>
              <a:rPr lang="en-US" dirty="0" err="1"/>
              <a:t>XChem</a:t>
            </a:r>
            <a:r>
              <a:rPr lang="en-US" dirty="0"/>
              <a:t> with both ADP and UMA crystals.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E0DD8A6-AEFD-2DC1-E618-142B2BDEEA4E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7422078" y="1158638"/>
            <a:ext cx="106877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1526AF7-2945-7837-B8FC-F34A401A4B3C}"/>
              </a:ext>
            </a:extLst>
          </p:cNvPr>
          <p:cNvSpPr txBox="1"/>
          <p:nvPr/>
        </p:nvSpPr>
        <p:spPr>
          <a:xfrm>
            <a:off x="950025" y="4972500"/>
            <a:ext cx="3705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Any work to follow up from SSGCID?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51DEAF-D9E1-AF24-C2AE-348CFDBCC507}"/>
              </a:ext>
            </a:extLst>
          </p:cNvPr>
          <p:cNvSpPr/>
          <p:nvPr/>
        </p:nvSpPr>
        <p:spPr>
          <a:xfrm>
            <a:off x="889309" y="831273"/>
            <a:ext cx="7315201" cy="2704605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773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1178</TotalTime>
  <Words>887</Words>
  <Application>Microsoft Macintosh PowerPoint</Application>
  <PresentationFormat>Widescreen</PresentationFormat>
  <Paragraphs>164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Diaz Saez, Laura</dc:creator>
  <cp:lastModifiedBy>Diaz Saez, Laura</cp:lastModifiedBy>
  <cp:revision>4</cp:revision>
  <dcterms:created xsi:type="dcterms:W3CDTF">2022-06-06T19:18:40Z</dcterms:created>
  <dcterms:modified xsi:type="dcterms:W3CDTF">2022-06-07T14:59:59Z</dcterms:modified>
</cp:coreProperties>
</file>

<file path=docProps/thumbnail.jpeg>
</file>